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64"/>
  </p:notesMasterIdLst>
  <p:handoutMasterIdLst>
    <p:handoutMasterId r:id="rId65"/>
  </p:handoutMasterIdLst>
  <p:sldIdLst>
    <p:sldId id="2147480408" r:id="rId6"/>
    <p:sldId id="2147480430" r:id="rId7"/>
    <p:sldId id="2147480418" r:id="rId8"/>
    <p:sldId id="2147480416" r:id="rId9"/>
    <p:sldId id="2147480566" r:id="rId10"/>
    <p:sldId id="2147480498" r:id="rId11"/>
    <p:sldId id="2147480614" r:id="rId12"/>
    <p:sldId id="2147480478" r:id="rId13"/>
    <p:sldId id="2147480476" r:id="rId14"/>
    <p:sldId id="2147480568" r:id="rId15"/>
    <p:sldId id="2147480567" r:id="rId16"/>
    <p:sldId id="2147480569" r:id="rId17"/>
    <p:sldId id="2147480570" r:id="rId18"/>
    <p:sldId id="2147480571" r:id="rId19"/>
    <p:sldId id="2147480615" r:id="rId20"/>
    <p:sldId id="2147480572" r:id="rId21"/>
    <p:sldId id="2147480573" r:id="rId22"/>
    <p:sldId id="2147480616" r:id="rId23"/>
    <p:sldId id="2147480574" r:id="rId24"/>
    <p:sldId id="2147480575" r:id="rId25"/>
    <p:sldId id="2147480576" r:id="rId26"/>
    <p:sldId id="2147480577" r:id="rId27"/>
    <p:sldId id="2147480578" r:id="rId28"/>
    <p:sldId id="2147480579" r:id="rId29"/>
    <p:sldId id="2147480580" r:id="rId30"/>
    <p:sldId id="2147480581" r:id="rId31"/>
    <p:sldId id="2147480582" r:id="rId32"/>
    <p:sldId id="2147480583" r:id="rId33"/>
    <p:sldId id="2147480584" r:id="rId34"/>
    <p:sldId id="2147480597" r:id="rId35"/>
    <p:sldId id="2147480588" r:id="rId36"/>
    <p:sldId id="2147480589" r:id="rId37"/>
    <p:sldId id="2147480617" r:id="rId38"/>
    <p:sldId id="2147480590" r:id="rId39"/>
    <p:sldId id="2147480591" r:id="rId40"/>
    <p:sldId id="2147480592" r:id="rId41"/>
    <p:sldId id="2147480593" r:id="rId42"/>
    <p:sldId id="2147480594" r:id="rId43"/>
    <p:sldId id="2147480595" r:id="rId44"/>
    <p:sldId id="2147480596" r:id="rId45"/>
    <p:sldId id="2147480598" r:id="rId46"/>
    <p:sldId id="2147480599" r:id="rId47"/>
    <p:sldId id="2147480600" r:id="rId48"/>
    <p:sldId id="2147480601" r:id="rId49"/>
    <p:sldId id="2147480602" r:id="rId50"/>
    <p:sldId id="2147480603" r:id="rId51"/>
    <p:sldId id="2147480604" r:id="rId52"/>
    <p:sldId id="2147480618" r:id="rId53"/>
    <p:sldId id="2147480605" r:id="rId54"/>
    <p:sldId id="2147480606" r:id="rId55"/>
    <p:sldId id="2147480607" r:id="rId56"/>
    <p:sldId id="2147480608" r:id="rId57"/>
    <p:sldId id="2147480609" r:id="rId58"/>
    <p:sldId id="2147480610" r:id="rId59"/>
    <p:sldId id="2147480611" r:id="rId60"/>
    <p:sldId id="2147480612" r:id="rId61"/>
    <p:sldId id="2147480613" r:id="rId62"/>
    <p:sldId id="214748041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AAAE3-D142-4C87-BA36-D382B541175C}" v="23" dt="2024-04-14T14:31:20.320"/>
    <p1510:client id="{A3FBAAB5-4232-404A-A1D4-6F25626AD8B2}" v="45" dt="2024-04-14T10:17:11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108" d="100"/>
          <a:sy n="108" d="100"/>
        </p:scale>
        <p:origin x="684" y="120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  <pc:docChgLst>
    <pc:chgData name="Yoel Kortick" userId="167978f5-7f40-4909-85d5-d4149554ad4e" providerId="ADAL" clId="{A3FBAAB5-4232-404A-A1D4-6F25626AD8B2}"/>
    <pc:docChg chg="undo custSel addSld delSld modSld sldOrd">
      <pc:chgData name="Yoel Kortick" userId="167978f5-7f40-4909-85d5-d4149554ad4e" providerId="ADAL" clId="{A3FBAAB5-4232-404A-A1D4-6F25626AD8B2}" dt="2024-04-14T10:29:23.810" v="5963"/>
      <pc:docMkLst>
        <pc:docMk/>
      </pc:docMkLst>
      <pc:sldChg chg="modSp mod">
        <pc:chgData name="Yoel Kortick" userId="167978f5-7f40-4909-85d5-d4149554ad4e" providerId="ADAL" clId="{A3FBAAB5-4232-404A-A1D4-6F25626AD8B2}" dt="2024-04-14T05:58:18.787" v="2"/>
        <pc:sldMkLst>
          <pc:docMk/>
          <pc:sldMk cId="2609859466" sldId="2147480408"/>
        </pc:sldMkLst>
        <pc:spChg chg="mod">
          <ac:chgData name="Yoel Kortick" userId="167978f5-7f40-4909-85d5-d4149554ad4e" providerId="ADAL" clId="{A3FBAAB5-4232-404A-A1D4-6F25626AD8B2}" dt="2024-04-14T05:58:18.787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A3FBAAB5-4232-404A-A1D4-6F25626AD8B2}" dt="2024-04-14T10:19:36.446" v="5881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A3FBAAB5-4232-404A-A1D4-6F25626AD8B2}" dt="2024-04-14T10:19:36.446" v="5881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A3FBAAB5-4232-404A-A1D4-6F25626AD8B2}" dt="2024-04-14T10:17:21.663" v="5577" actId="1076"/>
        <pc:sldMkLst>
          <pc:docMk/>
          <pc:sldMk cId="2711077615" sldId="2147480430"/>
        </pc:sldMkLst>
        <pc:spChg chg="mod">
          <ac:chgData name="Yoel Kortick" userId="167978f5-7f40-4909-85d5-d4149554ad4e" providerId="ADAL" clId="{A3FBAAB5-4232-404A-A1D4-6F25626AD8B2}" dt="2024-04-14T10:17:21.663" v="5577" actId="1076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">
        <pc:chgData name="Yoel Kortick" userId="167978f5-7f40-4909-85d5-d4149554ad4e" providerId="ADAL" clId="{A3FBAAB5-4232-404A-A1D4-6F25626AD8B2}" dt="2024-04-14T07:11:28.618" v="1570"/>
        <pc:sldMkLst>
          <pc:docMk/>
          <pc:sldMk cId="3060676145" sldId="2147480432"/>
        </pc:sldMkLst>
        <pc:spChg chg="mod">
          <ac:chgData name="Yoel Kortick" userId="167978f5-7f40-4909-85d5-d4149554ad4e" providerId="ADAL" clId="{A3FBAAB5-4232-404A-A1D4-6F25626AD8B2}" dt="2024-04-14T07:11:28.618" v="157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A3FBAAB5-4232-404A-A1D4-6F25626AD8B2}" dt="2024-04-14T06:43:36.628" v="450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A3FBAAB5-4232-404A-A1D4-6F25626AD8B2}" dt="2024-04-14T06:10:21.876" v="25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A3FBAAB5-4232-404A-A1D4-6F25626AD8B2}" dt="2024-04-14T09:10:34.035" v="4663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A3FBAAB5-4232-404A-A1D4-6F25626AD8B2}" dt="2024-04-14T09:10:34.035" v="4663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mod">
        <pc:chgData name="Yoel Kortick" userId="167978f5-7f40-4909-85d5-d4149554ad4e" providerId="ADAL" clId="{A3FBAAB5-4232-404A-A1D4-6F25626AD8B2}" dt="2024-04-14T09:32:29.879" v="4871"/>
        <pc:sldMkLst>
          <pc:docMk/>
          <pc:sldMk cId="3643643754" sldId="2147480447"/>
        </pc:sldMkLst>
        <pc:spChg chg="mod">
          <ac:chgData name="Yoel Kortick" userId="167978f5-7f40-4909-85d5-d4149554ad4e" providerId="ADAL" clId="{A3FBAAB5-4232-404A-A1D4-6F25626AD8B2}" dt="2024-04-14T08:06:57.823" v="210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32:29.879" v="4871"/>
          <ac:spMkLst>
            <pc:docMk/>
            <pc:sldMk cId="3643643754" sldId="2147480447"/>
            <ac:spMk id="5" creationId="{32EF9CC5-423E-6483-54B4-8E2E9D201178}"/>
          </ac:spMkLst>
        </pc:spChg>
      </pc:sldChg>
      <pc:sldChg chg="del">
        <pc:chgData name="Yoel Kortick" userId="167978f5-7f40-4909-85d5-d4149554ad4e" providerId="ADAL" clId="{A3FBAAB5-4232-404A-A1D4-6F25626AD8B2}" dt="2024-04-14T07:11:34.466" v="1571" actId="47"/>
        <pc:sldMkLst>
          <pc:docMk/>
          <pc:sldMk cId="1078695059" sldId="2147480448"/>
        </pc:sldMkLst>
      </pc:sldChg>
      <pc:sldChg chg="addSp delSp modSp mod">
        <pc:chgData name="Yoel Kortick" userId="167978f5-7f40-4909-85d5-d4149554ad4e" providerId="ADAL" clId="{A3FBAAB5-4232-404A-A1D4-6F25626AD8B2}" dt="2024-04-14T09:26:21.081" v="4812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A3FBAAB5-4232-404A-A1D4-6F25626AD8B2}" dt="2024-04-14T06:10:21.876" v="25"/>
          <ac:spMkLst>
            <pc:docMk/>
            <pc:sldMk cId="4224306853" sldId="2147480476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A3FBAAB5-4232-404A-A1D4-6F25626AD8B2}" dt="2024-04-14T09:15:55.649" v="4773" actId="478"/>
          <ac:spMkLst>
            <pc:docMk/>
            <pc:sldMk cId="4224306853" sldId="2147480476"/>
            <ac:spMk id="6" creationId="{921FDCE0-08B1-EA84-1973-8FDEFDBD7578}"/>
          </ac:spMkLst>
        </pc:spChg>
        <pc:spChg chg="del mod">
          <ac:chgData name="Yoel Kortick" userId="167978f5-7f40-4909-85d5-d4149554ad4e" providerId="ADAL" clId="{A3FBAAB5-4232-404A-A1D4-6F25626AD8B2}" dt="2024-04-14T09:15:56.421" v="4774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A3FBAAB5-4232-404A-A1D4-6F25626AD8B2}" dt="2024-04-14T09:26:21.081" v="4812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A3FBAAB5-4232-404A-A1D4-6F25626AD8B2}" dt="2024-04-14T06:10:37.345" v="27" actId="478"/>
          <ac:spMkLst>
            <pc:docMk/>
            <pc:sldMk cId="4224306853" sldId="2147480476"/>
            <ac:spMk id="11" creationId="{FCEC320A-D152-3136-E370-F62B9C019AE1}"/>
          </ac:spMkLst>
        </pc:spChg>
        <pc:picChg chg="add del mod ord">
          <ac:chgData name="Yoel Kortick" userId="167978f5-7f40-4909-85d5-d4149554ad4e" providerId="ADAL" clId="{A3FBAAB5-4232-404A-A1D4-6F25626AD8B2}" dt="2024-04-14T09:15:53.862" v="4771" actId="478"/>
          <ac:picMkLst>
            <pc:docMk/>
            <pc:sldMk cId="4224306853" sldId="2147480476"/>
            <ac:picMk id="5" creationId="{B1200BEF-FD9B-C29B-467D-FB070E0080F0}"/>
          </ac:picMkLst>
        </pc:picChg>
        <pc:picChg chg="del">
          <ac:chgData name="Yoel Kortick" userId="167978f5-7f40-4909-85d5-d4149554ad4e" providerId="ADAL" clId="{A3FBAAB5-4232-404A-A1D4-6F25626AD8B2}" dt="2024-04-14T06:10:37.887" v="28" actId="478"/>
          <ac:picMkLst>
            <pc:docMk/>
            <pc:sldMk cId="4224306853" sldId="2147480476"/>
            <ac:picMk id="8" creationId="{D998F26C-27F5-277A-2D20-3B2E0EF4C6A2}"/>
          </ac:picMkLst>
        </pc:picChg>
        <pc:cxnChg chg="add del mod">
          <ac:chgData name="Yoel Kortick" userId="167978f5-7f40-4909-85d5-d4149554ad4e" providerId="ADAL" clId="{A3FBAAB5-4232-404A-A1D4-6F25626AD8B2}" dt="2024-04-14T09:15:54.794" v="4772" actId="478"/>
          <ac:cxnSpMkLst>
            <pc:docMk/>
            <pc:sldMk cId="4224306853" sldId="2147480476"/>
            <ac:cxnSpMk id="12" creationId="{17151C7E-E22B-A0A7-0525-639322E25E9B}"/>
          </ac:cxnSpMkLst>
        </pc:cxnChg>
        <pc:cxnChg chg="del">
          <ac:chgData name="Yoel Kortick" userId="167978f5-7f40-4909-85d5-d4149554ad4e" providerId="ADAL" clId="{A3FBAAB5-4232-404A-A1D4-6F25626AD8B2}" dt="2024-04-14T06:10:39.062" v="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A3FBAAB5-4232-404A-A1D4-6F25626AD8B2}" dt="2024-04-14T06:43:35.319" v="449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A3FBAAB5-4232-404A-A1D4-6F25626AD8B2}" dt="2024-04-14T06:10:21.876" v="25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">
        <pc:chgData name="Yoel Kortick" userId="167978f5-7f40-4909-85d5-d4149554ad4e" providerId="ADAL" clId="{A3FBAAB5-4232-404A-A1D4-6F25626AD8B2}" dt="2024-04-14T06:10:21.876" v="25"/>
        <pc:sldMkLst>
          <pc:docMk/>
          <pc:sldMk cId="2944208059" sldId="2147480478"/>
        </pc:sldMkLst>
        <pc:spChg chg="mod">
          <ac:chgData name="Yoel Kortick" userId="167978f5-7f40-4909-85d5-d4149554ad4e" providerId="ADAL" clId="{A3FBAAB5-4232-404A-A1D4-6F25626AD8B2}" dt="2024-04-14T06:10:21.876" v="25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A3FBAAB5-4232-404A-A1D4-6F25626AD8B2}" dt="2024-04-14T06:42:59.349" v="448" actId="208"/>
        <pc:sldMkLst>
          <pc:docMk/>
          <pc:sldMk cId="3842267374" sldId="2147480479"/>
        </pc:sldMkLst>
        <pc:spChg chg="mod">
          <ac:chgData name="Yoel Kortick" userId="167978f5-7f40-4909-85d5-d4149554ad4e" providerId="ADAL" clId="{A3FBAAB5-4232-404A-A1D4-6F25626AD8B2}" dt="2024-04-14T06:10:21.876" v="25"/>
          <ac:spMkLst>
            <pc:docMk/>
            <pc:sldMk cId="3842267374" sldId="2147480479"/>
            <ac:spMk id="4" creationId="{DD13AB6D-430C-3A48-AFFC-A3790021FF19}"/>
          </ac:spMkLst>
        </pc:spChg>
        <pc:spChg chg="mod">
          <ac:chgData name="Yoel Kortick" userId="167978f5-7f40-4909-85d5-d4149554ad4e" providerId="ADAL" clId="{A3FBAAB5-4232-404A-A1D4-6F25626AD8B2}" dt="2024-04-14T06:42:57.138" v="447" actId="14100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A3FBAAB5-4232-404A-A1D4-6F25626AD8B2}" dt="2024-04-14T06:41:37.485" v="440" actId="20577"/>
          <ac:spMkLst>
            <pc:docMk/>
            <pc:sldMk cId="3842267374" sldId="2147480479"/>
            <ac:spMk id="10" creationId="{B6434F3A-32E9-1FF7-A5AA-930AD82F2BD4}"/>
          </ac:spMkLst>
        </pc:spChg>
        <pc:picChg chg="add mod ord">
          <ac:chgData name="Yoel Kortick" userId="167978f5-7f40-4909-85d5-d4149554ad4e" providerId="ADAL" clId="{A3FBAAB5-4232-404A-A1D4-6F25626AD8B2}" dt="2024-04-14T06:42:59.349" v="448" actId="208"/>
          <ac:picMkLst>
            <pc:docMk/>
            <pc:sldMk cId="3842267374" sldId="2147480479"/>
            <ac:picMk id="5" creationId="{F43D27D2-6745-36DC-8166-4A4CAB8EFEF9}"/>
          </ac:picMkLst>
        </pc:picChg>
        <pc:picChg chg="del">
          <ac:chgData name="Yoel Kortick" userId="167978f5-7f40-4909-85d5-d4149554ad4e" providerId="ADAL" clId="{A3FBAAB5-4232-404A-A1D4-6F25626AD8B2}" dt="2024-04-14T06:42:43.646" v="441" actId="478"/>
          <ac:picMkLst>
            <pc:docMk/>
            <pc:sldMk cId="3842267374" sldId="2147480479"/>
            <ac:picMk id="7" creationId="{F101F0DE-E390-9C40-BB43-59160082ADB0}"/>
          </ac:picMkLst>
        </pc:picChg>
      </pc:sldChg>
      <pc:sldChg chg="modSp">
        <pc:chgData name="Yoel Kortick" userId="167978f5-7f40-4909-85d5-d4149554ad4e" providerId="ADAL" clId="{A3FBAAB5-4232-404A-A1D4-6F25626AD8B2}" dt="2024-04-14T06:44:06.477" v="451"/>
        <pc:sldMkLst>
          <pc:docMk/>
          <pc:sldMk cId="3695620586" sldId="2147480480"/>
        </pc:sldMkLst>
        <pc:spChg chg="mod">
          <ac:chgData name="Yoel Kortick" userId="167978f5-7f40-4909-85d5-d4149554ad4e" providerId="ADAL" clId="{A3FBAAB5-4232-404A-A1D4-6F25626AD8B2}" dt="2024-04-14T06:44:06.477" v="451"/>
          <ac:spMkLst>
            <pc:docMk/>
            <pc:sldMk cId="3695620586" sldId="2147480480"/>
            <ac:spMk id="5" creationId="{E9E84295-B2C8-00C9-BC8F-B332F957D2BA}"/>
          </ac:spMkLst>
        </pc:spChg>
      </pc:sldChg>
      <pc:sldChg chg="modSp mod">
        <pc:chgData name="Yoel Kortick" userId="167978f5-7f40-4909-85d5-d4149554ad4e" providerId="ADAL" clId="{A3FBAAB5-4232-404A-A1D4-6F25626AD8B2}" dt="2024-04-14T08:12:00.127" v="2231" actId="403"/>
        <pc:sldMkLst>
          <pc:docMk/>
          <pc:sldMk cId="904595637" sldId="2147480482"/>
        </pc:sldMkLst>
        <pc:spChg chg="mod">
          <ac:chgData name="Yoel Kortick" userId="167978f5-7f40-4909-85d5-d4149554ad4e" providerId="ADAL" clId="{A3FBAAB5-4232-404A-A1D4-6F25626AD8B2}" dt="2024-04-14T06:44:06.477" v="451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A3FBAAB5-4232-404A-A1D4-6F25626AD8B2}" dt="2024-04-14T08:12:00.127" v="2231" actId="403"/>
          <ac:spMkLst>
            <pc:docMk/>
            <pc:sldMk cId="904595637" sldId="2147480482"/>
            <ac:spMk id="12" creationId="{1F0AF78D-27ED-9E51-0167-7B13CF80FC36}"/>
          </ac:spMkLst>
        </pc:spChg>
      </pc:sldChg>
      <pc:sldChg chg="modSp del">
        <pc:chgData name="Yoel Kortick" userId="167978f5-7f40-4909-85d5-d4149554ad4e" providerId="ADAL" clId="{A3FBAAB5-4232-404A-A1D4-6F25626AD8B2}" dt="2024-04-14T07:11:35.850" v="1572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A3FBAAB5-4232-404A-A1D4-6F25626AD8B2}" dt="2024-04-14T07:11:28.618" v="1570"/>
          <ac:spMkLst>
            <pc:docMk/>
            <pc:sldMk cId="660349284" sldId="2147480483"/>
            <ac:spMk id="4" creationId="{84A4C34B-ADDC-54F4-FB28-32D274C936AB}"/>
          </ac:spMkLst>
        </pc:spChg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3242277274" sldId="2147480484"/>
        </pc:sldMkLst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3130794386" sldId="2147480485"/>
        </pc:sldMkLst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1339396467" sldId="2147480486"/>
        </pc:sldMkLst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1707295467" sldId="2147480487"/>
        </pc:sldMkLst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1740921197" sldId="2147480488"/>
        </pc:sldMkLst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1126681627" sldId="2147480489"/>
        </pc:sldMkLst>
      </pc:sldChg>
      <pc:sldChg chg="del">
        <pc:chgData name="Yoel Kortick" userId="167978f5-7f40-4909-85d5-d4149554ad4e" providerId="ADAL" clId="{A3FBAAB5-4232-404A-A1D4-6F25626AD8B2}" dt="2024-04-14T08:07:05.088" v="2103" actId="47"/>
        <pc:sldMkLst>
          <pc:docMk/>
          <pc:sldMk cId="2960054213" sldId="2147480490"/>
        </pc:sldMkLst>
      </pc:sldChg>
      <pc:sldChg chg="del">
        <pc:chgData name="Yoel Kortick" userId="167978f5-7f40-4909-85d5-d4149554ad4e" providerId="ADAL" clId="{A3FBAAB5-4232-404A-A1D4-6F25626AD8B2}" dt="2024-04-14T09:11:23.525" v="4671" actId="47"/>
        <pc:sldMkLst>
          <pc:docMk/>
          <pc:sldMk cId="3558017029" sldId="2147480491"/>
        </pc:sldMkLst>
      </pc:sldChg>
      <pc:sldChg chg="del">
        <pc:chgData name="Yoel Kortick" userId="167978f5-7f40-4909-85d5-d4149554ad4e" providerId="ADAL" clId="{A3FBAAB5-4232-404A-A1D4-6F25626AD8B2}" dt="2024-04-14T09:11:23.525" v="4671" actId="47"/>
        <pc:sldMkLst>
          <pc:docMk/>
          <pc:sldMk cId="3500383902" sldId="2147480492"/>
        </pc:sldMkLst>
      </pc:sldChg>
      <pc:sldChg chg="del">
        <pc:chgData name="Yoel Kortick" userId="167978f5-7f40-4909-85d5-d4149554ad4e" providerId="ADAL" clId="{A3FBAAB5-4232-404A-A1D4-6F25626AD8B2}" dt="2024-04-14T09:11:23.525" v="4671" actId="47"/>
        <pc:sldMkLst>
          <pc:docMk/>
          <pc:sldMk cId="995559366" sldId="2147480494"/>
        </pc:sldMkLst>
      </pc:sldChg>
      <pc:sldChg chg="del">
        <pc:chgData name="Yoel Kortick" userId="167978f5-7f40-4909-85d5-d4149554ad4e" providerId="ADAL" clId="{A3FBAAB5-4232-404A-A1D4-6F25626AD8B2}" dt="2024-04-14T09:11:23.525" v="4671" actId="47"/>
        <pc:sldMkLst>
          <pc:docMk/>
          <pc:sldMk cId="307460017" sldId="2147480495"/>
        </pc:sldMkLst>
      </pc:sldChg>
      <pc:sldChg chg="del">
        <pc:chgData name="Yoel Kortick" userId="167978f5-7f40-4909-85d5-d4149554ad4e" providerId="ADAL" clId="{A3FBAAB5-4232-404A-A1D4-6F25626AD8B2}" dt="2024-04-14T09:11:23.525" v="4671" actId="47"/>
        <pc:sldMkLst>
          <pc:docMk/>
          <pc:sldMk cId="2225354185" sldId="2147480496"/>
        </pc:sldMkLst>
      </pc:sldChg>
      <pc:sldChg chg="del">
        <pc:chgData name="Yoel Kortick" userId="167978f5-7f40-4909-85d5-d4149554ad4e" providerId="ADAL" clId="{A3FBAAB5-4232-404A-A1D4-6F25626AD8B2}" dt="2024-04-14T09:11:23.525" v="4671" actId="47"/>
        <pc:sldMkLst>
          <pc:docMk/>
          <pc:sldMk cId="3822132485" sldId="2147480497"/>
        </pc:sldMkLst>
      </pc:sldChg>
      <pc:sldChg chg="modSp add mod">
        <pc:chgData name="Yoel Kortick" userId="167978f5-7f40-4909-85d5-d4149554ad4e" providerId="ADAL" clId="{A3FBAAB5-4232-404A-A1D4-6F25626AD8B2}" dt="2024-04-14T06:04:22.391" v="11"/>
        <pc:sldMkLst>
          <pc:docMk/>
          <pc:sldMk cId="3949474427" sldId="2147480498"/>
        </pc:sldMkLst>
        <pc:spChg chg="mod">
          <ac:chgData name="Yoel Kortick" userId="167978f5-7f40-4909-85d5-d4149554ad4e" providerId="ADAL" clId="{A3FBAAB5-4232-404A-A1D4-6F25626AD8B2}" dt="2024-04-14T06:04:22.391" v="11"/>
          <ac:spMkLst>
            <pc:docMk/>
            <pc:sldMk cId="3949474427" sldId="2147480498"/>
            <ac:spMk id="10" creationId="{08BBD040-26CC-693E-E7F3-31441B13AF6C}"/>
          </ac:spMkLst>
        </pc:spChg>
      </pc:sldChg>
      <pc:sldChg chg="modSp add mod">
        <pc:chgData name="Yoel Kortick" userId="167978f5-7f40-4909-85d5-d4149554ad4e" providerId="ADAL" clId="{A3FBAAB5-4232-404A-A1D4-6F25626AD8B2}" dt="2024-04-14T06:04:56.080" v="15"/>
        <pc:sldMkLst>
          <pc:docMk/>
          <pc:sldMk cId="2461623588" sldId="2147480499"/>
        </pc:sldMkLst>
        <pc:spChg chg="mod">
          <ac:chgData name="Yoel Kortick" userId="167978f5-7f40-4909-85d5-d4149554ad4e" providerId="ADAL" clId="{A3FBAAB5-4232-404A-A1D4-6F25626AD8B2}" dt="2024-04-14T06:04:56.080" v="15"/>
          <ac:spMkLst>
            <pc:docMk/>
            <pc:sldMk cId="2461623588" sldId="2147480499"/>
            <ac:spMk id="10" creationId="{08BBD040-26CC-693E-E7F3-31441B13AF6C}"/>
          </ac:spMkLst>
        </pc:spChg>
      </pc:sldChg>
      <pc:sldChg chg="addSp modSp add mod">
        <pc:chgData name="Yoel Kortick" userId="167978f5-7f40-4909-85d5-d4149554ad4e" providerId="ADAL" clId="{A3FBAAB5-4232-404A-A1D4-6F25626AD8B2}" dt="2024-04-14T06:09:36.817" v="24" actId="11529"/>
        <pc:sldMkLst>
          <pc:docMk/>
          <pc:sldMk cId="386378643" sldId="2147480500"/>
        </pc:sldMkLst>
        <pc:spChg chg="add">
          <ac:chgData name="Yoel Kortick" userId="167978f5-7f40-4909-85d5-d4149554ad4e" providerId="ADAL" clId="{A3FBAAB5-4232-404A-A1D4-6F25626AD8B2}" dt="2024-04-14T06:09:25.567" v="23" actId="11529"/>
          <ac:spMkLst>
            <pc:docMk/>
            <pc:sldMk cId="386378643" sldId="2147480500"/>
            <ac:spMk id="6" creationId="{4AD842F5-060F-FFBF-473D-22961A6C7438}"/>
          </ac:spMkLst>
        </pc:spChg>
        <pc:spChg chg="mod">
          <ac:chgData name="Yoel Kortick" userId="167978f5-7f40-4909-85d5-d4149554ad4e" providerId="ADAL" clId="{A3FBAAB5-4232-404A-A1D4-6F25626AD8B2}" dt="2024-04-14T06:06:22.963" v="19"/>
          <ac:spMkLst>
            <pc:docMk/>
            <pc:sldMk cId="386378643" sldId="2147480500"/>
            <ac:spMk id="10" creationId="{08BBD040-26CC-693E-E7F3-31441B13AF6C}"/>
          </ac:spMkLst>
        </pc:spChg>
        <pc:picChg chg="add mod">
          <ac:chgData name="Yoel Kortick" userId="167978f5-7f40-4909-85d5-d4149554ad4e" providerId="ADAL" clId="{A3FBAAB5-4232-404A-A1D4-6F25626AD8B2}" dt="2024-04-14T06:09:17.081" v="22" actId="208"/>
          <ac:picMkLst>
            <pc:docMk/>
            <pc:sldMk cId="386378643" sldId="2147480500"/>
            <ac:picMk id="5" creationId="{6004D00E-22A2-CDF5-7C22-B1522B61CC16}"/>
          </ac:picMkLst>
        </pc:picChg>
        <pc:cxnChg chg="add">
          <ac:chgData name="Yoel Kortick" userId="167978f5-7f40-4909-85d5-d4149554ad4e" providerId="ADAL" clId="{A3FBAAB5-4232-404A-A1D4-6F25626AD8B2}" dt="2024-04-14T06:09:36.817" v="24" actId="11529"/>
          <ac:cxnSpMkLst>
            <pc:docMk/>
            <pc:sldMk cId="386378643" sldId="2147480500"/>
            <ac:cxnSpMk id="8" creationId="{4CF092FE-66C1-EDAE-94E7-913C07A10EBC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15:18.554" v="99" actId="1076"/>
        <pc:sldMkLst>
          <pc:docMk/>
          <pc:sldMk cId="1627021630" sldId="2147480501"/>
        </pc:sldMkLst>
        <pc:spChg chg="add mod">
          <ac:chgData name="Yoel Kortick" userId="167978f5-7f40-4909-85d5-d4149554ad4e" providerId="ADAL" clId="{A3FBAAB5-4232-404A-A1D4-6F25626AD8B2}" dt="2024-04-14T06:15:18.554" v="99" actId="1076"/>
          <ac:spMkLst>
            <pc:docMk/>
            <pc:sldMk cId="1627021630" sldId="2147480501"/>
            <ac:spMk id="7" creationId="{48E198DF-FDFD-8116-A5A6-9AADA948DAC2}"/>
          </ac:spMkLst>
        </pc:spChg>
        <pc:spChg chg="mod">
          <ac:chgData name="Yoel Kortick" userId="167978f5-7f40-4909-85d5-d4149554ad4e" providerId="ADAL" clId="{A3FBAAB5-4232-404A-A1D4-6F25626AD8B2}" dt="2024-04-14T06:13:15.420" v="52" actId="14100"/>
          <ac:spMkLst>
            <pc:docMk/>
            <pc:sldMk cId="1627021630" sldId="2147480501"/>
            <ac:spMk id="9" creationId="{79FF8FAD-72E8-5D20-5F4A-9AF431633D26}"/>
          </ac:spMkLst>
        </pc:spChg>
        <pc:spChg chg="mod">
          <ac:chgData name="Yoel Kortick" userId="167978f5-7f40-4909-85d5-d4149554ad4e" providerId="ADAL" clId="{A3FBAAB5-4232-404A-A1D4-6F25626AD8B2}" dt="2024-04-14T06:12:20.745" v="45" actId="20577"/>
          <ac:spMkLst>
            <pc:docMk/>
            <pc:sldMk cId="1627021630" sldId="2147480501"/>
            <ac:spMk id="10" creationId="{FB4BB4E3-8E41-D386-9377-9246479C5F9F}"/>
          </ac:spMkLst>
        </pc:spChg>
        <pc:picChg chg="del">
          <ac:chgData name="Yoel Kortick" userId="167978f5-7f40-4909-85d5-d4149554ad4e" providerId="ADAL" clId="{A3FBAAB5-4232-404A-A1D4-6F25626AD8B2}" dt="2024-04-14T06:12:59.756" v="46" actId="478"/>
          <ac:picMkLst>
            <pc:docMk/>
            <pc:sldMk cId="1627021630" sldId="2147480501"/>
            <ac:picMk id="5" creationId="{B1200BEF-FD9B-C29B-467D-FB070E0080F0}"/>
          </ac:picMkLst>
        </pc:picChg>
        <pc:picChg chg="add mod ord">
          <ac:chgData name="Yoel Kortick" userId="167978f5-7f40-4909-85d5-d4149554ad4e" providerId="ADAL" clId="{A3FBAAB5-4232-404A-A1D4-6F25626AD8B2}" dt="2024-04-14T06:13:52.487" v="81" actId="208"/>
          <ac:picMkLst>
            <pc:docMk/>
            <pc:sldMk cId="1627021630" sldId="2147480501"/>
            <ac:picMk id="6" creationId="{6DFC484C-7549-462C-31AD-F4FCD8581FCB}"/>
          </ac:picMkLst>
        </pc:picChg>
        <pc:cxnChg chg="add mod">
          <ac:chgData name="Yoel Kortick" userId="167978f5-7f40-4909-85d5-d4149554ad4e" providerId="ADAL" clId="{A3FBAAB5-4232-404A-A1D4-6F25626AD8B2}" dt="2024-04-14T06:15:18.554" v="99" actId="1076"/>
          <ac:cxnSpMkLst>
            <pc:docMk/>
            <pc:sldMk cId="1627021630" sldId="2147480501"/>
            <ac:cxnSpMk id="11" creationId="{BE04D766-14A2-209F-EC9C-3E56CD82810F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17:13.331" v="123" actId="14100"/>
        <pc:sldMkLst>
          <pc:docMk/>
          <pc:sldMk cId="3720499564" sldId="2147480502"/>
        </pc:sldMkLst>
        <pc:spChg chg="add mod">
          <ac:chgData name="Yoel Kortick" userId="167978f5-7f40-4909-85d5-d4149554ad4e" providerId="ADAL" clId="{A3FBAAB5-4232-404A-A1D4-6F25626AD8B2}" dt="2024-04-14T06:17:09.038" v="122" actId="20577"/>
          <ac:spMkLst>
            <pc:docMk/>
            <pc:sldMk cId="3720499564" sldId="2147480502"/>
            <ac:spMk id="7" creationId="{483FE6FA-3899-8944-F3C0-FA9747C64527}"/>
          </ac:spMkLst>
        </pc:spChg>
        <pc:spChg chg="del">
          <ac:chgData name="Yoel Kortick" userId="167978f5-7f40-4909-85d5-d4149554ad4e" providerId="ADAL" clId="{A3FBAAB5-4232-404A-A1D4-6F25626AD8B2}" dt="2024-04-14T06:16:06.590" v="108" actId="478"/>
          <ac:spMkLst>
            <pc:docMk/>
            <pc:sldMk cId="3720499564" sldId="2147480502"/>
            <ac:spMk id="9" creationId="{79FF8FAD-72E8-5D20-5F4A-9AF431633D26}"/>
          </ac:spMkLst>
        </pc:spChg>
        <pc:spChg chg="mod">
          <ac:chgData name="Yoel Kortick" userId="167978f5-7f40-4909-85d5-d4149554ad4e" providerId="ADAL" clId="{A3FBAAB5-4232-404A-A1D4-6F25626AD8B2}" dt="2024-04-14T06:14:18.706" v="85"/>
          <ac:spMkLst>
            <pc:docMk/>
            <pc:sldMk cId="3720499564" sldId="2147480502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A3FBAAB5-4232-404A-A1D4-6F25626AD8B2}" dt="2024-04-14T06:16:04.227" v="107" actId="167"/>
          <ac:picMkLst>
            <pc:docMk/>
            <pc:sldMk cId="3720499564" sldId="2147480502"/>
            <ac:picMk id="5" creationId="{4EBA832C-559C-4578-45B6-44E73EC60376}"/>
          </ac:picMkLst>
        </pc:picChg>
        <pc:picChg chg="del">
          <ac:chgData name="Yoel Kortick" userId="167978f5-7f40-4909-85d5-d4149554ad4e" providerId="ADAL" clId="{A3FBAAB5-4232-404A-A1D4-6F25626AD8B2}" dt="2024-04-14T06:15:51.338" v="100" actId="478"/>
          <ac:picMkLst>
            <pc:docMk/>
            <pc:sldMk cId="3720499564" sldId="2147480502"/>
            <ac:picMk id="6" creationId="{6DFC484C-7549-462C-31AD-F4FCD8581FCB}"/>
          </ac:picMkLst>
        </pc:picChg>
        <pc:cxnChg chg="add mod">
          <ac:chgData name="Yoel Kortick" userId="167978f5-7f40-4909-85d5-d4149554ad4e" providerId="ADAL" clId="{A3FBAAB5-4232-404A-A1D4-6F25626AD8B2}" dt="2024-04-14T06:17:13.331" v="123" actId="14100"/>
          <ac:cxnSpMkLst>
            <pc:docMk/>
            <pc:sldMk cId="3720499564" sldId="2147480502"/>
            <ac:cxnSpMk id="8" creationId="{E6DCDAB8-27F2-B0F6-D2FB-93B179611B94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19:25.105" v="181" actId="20577"/>
        <pc:sldMkLst>
          <pc:docMk/>
          <pc:sldMk cId="3742621992" sldId="2147480503"/>
        </pc:sldMkLst>
        <pc:spChg chg="mod">
          <ac:chgData name="Yoel Kortick" userId="167978f5-7f40-4909-85d5-d4149554ad4e" providerId="ADAL" clId="{A3FBAAB5-4232-404A-A1D4-6F25626AD8B2}" dt="2024-04-14T06:19:25.105" v="181" actId="20577"/>
          <ac:spMkLst>
            <pc:docMk/>
            <pc:sldMk cId="3742621992" sldId="2147480503"/>
            <ac:spMk id="7" creationId="{483FE6FA-3899-8944-F3C0-FA9747C64527}"/>
          </ac:spMkLst>
        </pc:spChg>
        <pc:spChg chg="mod">
          <ac:chgData name="Yoel Kortick" userId="167978f5-7f40-4909-85d5-d4149554ad4e" providerId="ADAL" clId="{A3FBAAB5-4232-404A-A1D4-6F25626AD8B2}" dt="2024-04-14T06:17:31.823" v="127"/>
          <ac:spMkLst>
            <pc:docMk/>
            <pc:sldMk cId="3742621992" sldId="2147480503"/>
            <ac:spMk id="10" creationId="{FB4BB4E3-8E41-D386-9377-9246479C5F9F}"/>
          </ac:spMkLst>
        </pc:spChg>
        <pc:picChg chg="del">
          <ac:chgData name="Yoel Kortick" userId="167978f5-7f40-4909-85d5-d4149554ad4e" providerId="ADAL" clId="{A3FBAAB5-4232-404A-A1D4-6F25626AD8B2}" dt="2024-04-14T06:18:37.777" v="129" actId="478"/>
          <ac:picMkLst>
            <pc:docMk/>
            <pc:sldMk cId="3742621992" sldId="2147480503"/>
            <ac:picMk id="5" creationId="{4EBA832C-559C-4578-45B6-44E73EC60376}"/>
          </ac:picMkLst>
        </pc:picChg>
        <pc:picChg chg="add mod ord">
          <ac:chgData name="Yoel Kortick" userId="167978f5-7f40-4909-85d5-d4149554ad4e" providerId="ADAL" clId="{A3FBAAB5-4232-404A-A1D4-6F25626AD8B2}" dt="2024-04-14T06:19:14.521" v="180" actId="208"/>
          <ac:picMkLst>
            <pc:docMk/>
            <pc:sldMk cId="3742621992" sldId="2147480503"/>
            <ac:picMk id="6" creationId="{C6F6F97A-ED4C-25BA-5D19-53E4B6D95FB1}"/>
          </ac:picMkLst>
        </pc:picChg>
        <pc:cxnChg chg="mod">
          <ac:chgData name="Yoel Kortick" userId="167978f5-7f40-4909-85d5-d4149554ad4e" providerId="ADAL" clId="{A3FBAAB5-4232-404A-A1D4-6F25626AD8B2}" dt="2024-04-14T06:19:11.402" v="179" actId="14100"/>
          <ac:cxnSpMkLst>
            <pc:docMk/>
            <pc:sldMk cId="3742621992" sldId="2147480503"/>
            <ac:cxnSpMk id="8" creationId="{E6DCDAB8-27F2-B0F6-D2FB-93B179611B94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20:10.548" v="191" actId="478"/>
        <pc:sldMkLst>
          <pc:docMk/>
          <pc:sldMk cId="1239848144" sldId="2147480504"/>
        </pc:sldMkLst>
        <pc:spChg chg="del">
          <ac:chgData name="Yoel Kortick" userId="167978f5-7f40-4909-85d5-d4149554ad4e" providerId="ADAL" clId="{A3FBAAB5-4232-404A-A1D4-6F25626AD8B2}" dt="2024-04-14T06:20:09.813" v="190" actId="478"/>
          <ac:spMkLst>
            <pc:docMk/>
            <pc:sldMk cId="1239848144" sldId="2147480504"/>
            <ac:spMk id="7" creationId="{483FE6FA-3899-8944-F3C0-FA9747C64527}"/>
          </ac:spMkLst>
        </pc:spChg>
        <pc:spChg chg="mod">
          <ac:chgData name="Yoel Kortick" userId="167978f5-7f40-4909-85d5-d4149554ad4e" providerId="ADAL" clId="{A3FBAAB5-4232-404A-A1D4-6F25626AD8B2}" dt="2024-04-14T06:19:44.048" v="184"/>
          <ac:spMkLst>
            <pc:docMk/>
            <pc:sldMk cId="1239848144" sldId="2147480504"/>
            <ac:spMk id="10" creationId="{FB4BB4E3-8E41-D386-9377-9246479C5F9F}"/>
          </ac:spMkLst>
        </pc:spChg>
        <pc:picChg chg="del">
          <ac:chgData name="Yoel Kortick" userId="167978f5-7f40-4909-85d5-d4149554ad4e" providerId="ADAL" clId="{A3FBAAB5-4232-404A-A1D4-6F25626AD8B2}" dt="2024-04-14T06:20:01.572" v="185" actId="478"/>
          <ac:picMkLst>
            <pc:docMk/>
            <pc:sldMk cId="1239848144" sldId="2147480504"/>
            <ac:picMk id="5" creationId="{4EBA832C-559C-4578-45B6-44E73EC60376}"/>
          </ac:picMkLst>
        </pc:picChg>
        <pc:picChg chg="add mod">
          <ac:chgData name="Yoel Kortick" userId="167978f5-7f40-4909-85d5-d4149554ad4e" providerId="ADAL" clId="{A3FBAAB5-4232-404A-A1D4-6F25626AD8B2}" dt="2024-04-14T06:20:07.355" v="189" actId="208"/>
          <ac:picMkLst>
            <pc:docMk/>
            <pc:sldMk cId="1239848144" sldId="2147480504"/>
            <ac:picMk id="6" creationId="{927A8CCB-4E51-6707-0A1C-85D1061A4B21}"/>
          </ac:picMkLst>
        </pc:picChg>
        <pc:cxnChg chg="del mod">
          <ac:chgData name="Yoel Kortick" userId="167978f5-7f40-4909-85d5-d4149554ad4e" providerId="ADAL" clId="{A3FBAAB5-4232-404A-A1D4-6F25626AD8B2}" dt="2024-04-14T06:20:10.548" v="191" actId="478"/>
          <ac:cxnSpMkLst>
            <pc:docMk/>
            <pc:sldMk cId="1239848144" sldId="2147480504"/>
            <ac:cxnSpMk id="8" creationId="{E6DCDAB8-27F2-B0F6-D2FB-93B179611B94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33:34.762" v="344" actId="478"/>
        <pc:sldMkLst>
          <pc:docMk/>
          <pc:sldMk cId="3286206068" sldId="2147480505"/>
        </pc:sldMkLst>
        <pc:spChg chg="add mod">
          <ac:chgData name="Yoel Kortick" userId="167978f5-7f40-4909-85d5-d4149554ad4e" providerId="ADAL" clId="{A3FBAAB5-4232-404A-A1D4-6F25626AD8B2}" dt="2024-04-14T06:33:17.785" v="338" actId="14100"/>
          <ac:spMkLst>
            <pc:docMk/>
            <pc:sldMk cId="3286206068" sldId="2147480505"/>
            <ac:spMk id="7" creationId="{F6E28A64-7C2D-4257-7EE7-81DD3CDD6AE0}"/>
          </ac:spMkLst>
        </pc:spChg>
        <pc:spChg chg="mod">
          <ac:chgData name="Yoel Kortick" userId="167978f5-7f40-4909-85d5-d4149554ad4e" providerId="ADAL" clId="{A3FBAAB5-4232-404A-A1D4-6F25626AD8B2}" dt="2024-04-14T06:20:56.594" v="195"/>
          <ac:spMkLst>
            <pc:docMk/>
            <pc:sldMk cId="3286206068" sldId="2147480505"/>
            <ac:spMk id="10" creationId="{FB4BB4E3-8E41-D386-9377-9246479C5F9F}"/>
          </ac:spMkLst>
        </pc:spChg>
        <pc:spChg chg="add mod">
          <ac:chgData name="Yoel Kortick" userId="167978f5-7f40-4909-85d5-d4149554ad4e" providerId="ADAL" clId="{A3FBAAB5-4232-404A-A1D4-6F25626AD8B2}" dt="2024-04-14T06:33:27.484" v="341" actId="14100"/>
          <ac:spMkLst>
            <pc:docMk/>
            <pc:sldMk cId="3286206068" sldId="2147480505"/>
            <ac:spMk id="13" creationId="{94A7C0B9-8446-2E19-2BDC-7D1A791EC477}"/>
          </ac:spMkLst>
        </pc:spChg>
        <pc:picChg chg="add del mod">
          <ac:chgData name="Yoel Kortick" userId="167978f5-7f40-4909-85d5-d4149554ad4e" providerId="ADAL" clId="{A3FBAAB5-4232-404A-A1D4-6F25626AD8B2}" dt="2024-04-14T06:33:07.316" v="333" actId="478"/>
          <ac:picMkLst>
            <pc:docMk/>
            <pc:sldMk cId="3286206068" sldId="2147480505"/>
            <ac:picMk id="5" creationId="{A9CA99B9-97F3-3B80-0176-AF9A7F05E74A}"/>
          </ac:picMkLst>
        </pc:picChg>
        <pc:picChg chg="del">
          <ac:chgData name="Yoel Kortick" userId="167978f5-7f40-4909-85d5-d4149554ad4e" providerId="ADAL" clId="{A3FBAAB5-4232-404A-A1D4-6F25626AD8B2}" dt="2024-04-14T06:27:22.876" v="322" actId="478"/>
          <ac:picMkLst>
            <pc:docMk/>
            <pc:sldMk cId="3286206068" sldId="2147480505"/>
            <ac:picMk id="6" creationId="{927A8CCB-4E51-6707-0A1C-85D1061A4B21}"/>
          </ac:picMkLst>
        </pc:picChg>
        <pc:picChg chg="add mod ord">
          <ac:chgData name="Yoel Kortick" userId="167978f5-7f40-4909-85d5-d4149554ad4e" providerId="ADAL" clId="{A3FBAAB5-4232-404A-A1D4-6F25626AD8B2}" dt="2024-04-14T06:33:32.112" v="343" actId="167"/>
          <ac:picMkLst>
            <pc:docMk/>
            <pc:sldMk cId="3286206068" sldId="2147480505"/>
            <ac:picMk id="12" creationId="{4B1886FD-8FAA-DE9A-9E41-62EA72BD3916}"/>
          </ac:picMkLst>
        </pc:picChg>
        <pc:cxnChg chg="add del">
          <ac:chgData name="Yoel Kortick" userId="167978f5-7f40-4909-85d5-d4149554ad4e" providerId="ADAL" clId="{A3FBAAB5-4232-404A-A1D4-6F25626AD8B2}" dt="2024-04-14T06:33:34.762" v="344" actId="478"/>
          <ac:cxnSpMkLst>
            <pc:docMk/>
            <pc:sldMk cId="3286206068" sldId="2147480505"/>
            <ac:cxnSpMk id="9" creationId="{5A992BA2-07CC-EA61-39B2-E8E3B5150A1A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53:50.020" v="880" actId="20577"/>
        <pc:sldMkLst>
          <pc:docMk/>
          <pc:sldMk cId="1805401532" sldId="2147480506"/>
        </pc:sldMkLst>
        <pc:spChg chg="mod">
          <ac:chgData name="Yoel Kortick" userId="167978f5-7f40-4909-85d5-d4149554ad4e" providerId="ADAL" clId="{A3FBAAB5-4232-404A-A1D4-6F25626AD8B2}" dt="2024-04-14T06:26:03.532" v="320" actId="14100"/>
          <ac:spMkLst>
            <pc:docMk/>
            <pc:sldMk cId="1805401532" sldId="2147480506"/>
            <ac:spMk id="6" creationId="{4AD842F5-060F-FFBF-473D-22961A6C7438}"/>
          </ac:spMkLst>
        </pc:spChg>
        <pc:spChg chg="add mod">
          <ac:chgData name="Yoel Kortick" userId="167978f5-7f40-4909-85d5-d4149554ad4e" providerId="ADAL" clId="{A3FBAAB5-4232-404A-A1D4-6F25626AD8B2}" dt="2024-04-14T06:53:50.020" v="880" actId="20577"/>
          <ac:spMkLst>
            <pc:docMk/>
            <pc:sldMk cId="1805401532" sldId="2147480506"/>
            <ac:spMk id="9" creationId="{30A5222E-4933-9579-4C9D-3181D13AD772}"/>
          </ac:spMkLst>
        </pc:spChg>
        <pc:spChg chg="mod">
          <ac:chgData name="Yoel Kortick" userId="167978f5-7f40-4909-85d5-d4149554ad4e" providerId="ADAL" clId="{A3FBAAB5-4232-404A-A1D4-6F25626AD8B2}" dt="2024-04-14T06:25:41.913" v="311" actId="313"/>
          <ac:spMkLst>
            <pc:docMk/>
            <pc:sldMk cId="1805401532" sldId="2147480506"/>
            <ac:spMk id="10" creationId="{08BBD040-26CC-693E-E7F3-31441B13AF6C}"/>
          </ac:spMkLst>
        </pc:spChg>
        <pc:picChg chg="del">
          <ac:chgData name="Yoel Kortick" userId="167978f5-7f40-4909-85d5-d4149554ad4e" providerId="ADAL" clId="{A3FBAAB5-4232-404A-A1D4-6F25626AD8B2}" dt="2024-04-14T06:25:44.184" v="312" actId="478"/>
          <ac:picMkLst>
            <pc:docMk/>
            <pc:sldMk cId="1805401532" sldId="2147480506"/>
            <ac:picMk id="5" creationId="{6004D00E-22A2-CDF5-7C22-B1522B61CC16}"/>
          </ac:picMkLst>
        </pc:picChg>
        <pc:picChg chg="add mod ord">
          <ac:chgData name="Yoel Kortick" userId="167978f5-7f40-4909-85d5-d4149554ad4e" providerId="ADAL" clId="{A3FBAAB5-4232-404A-A1D4-6F25626AD8B2}" dt="2024-04-14T06:25:57.856" v="318" actId="167"/>
          <ac:picMkLst>
            <pc:docMk/>
            <pc:sldMk cId="1805401532" sldId="2147480506"/>
            <ac:picMk id="7" creationId="{7C4BA33A-6073-F5E4-08AB-64DB15EE83D2}"/>
          </ac:picMkLst>
        </pc:picChg>
        <pc:cxnChg chg="mod">
          <ac:chgData name="Yoel Kortick" userId="167978f5-7f40-4909-85d5-d4149554ad4e" providerId="ADAL" clId="{A3FBAAB5-4232-404A-A1D4-6F25626AD8B2}" dt="2024-04-14T06:26:05.477" v="321" actId="1076"/>
          <ac:cxnSpMkLst>
            <pc:docMk/>
            <pc:sldMk cId="1805401532" sldId="2147480506"/>
            <ac:cxnSpMk id="8" creationId="{4CF092FE-66C1-EDAE-94E7-913C07A10EBC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6:34:44.347" v="360"/>
        <pc:sldMkLst>
          <pc:docMk/>
          <pc:sldMk cId="1313349420" sldId="2147480507"/>
        </pc:sldMkLst>
        <pc:spChg chg="del">
          <ac:chgData name="Yoel Kortick" userId="167978f5-7f40-4909-85d5-d4149554ad4e" providerId="ADAL" clId="{A3FBAAB5-4232-404A-A1D4-6F25626AD8B2}" dt="2024-04-14T06:34:33.164" v="357" actId="478"/>
          <ac:spMkLst>
            <pc:docMk/>
            <pc:sldMk cId="1313349420" sldId="2147480507"/>
            <ac:spMk id="7" creationId="{F6E28A64-7C2D-4257-7EE7-81DD3CDD6AE0}"/>
          </ac:spMkLst>
        </pc:spChg>
        <pc:spChg chg="mod">
          <ac:chgData name="Yoel Kortick" userId="167978f5-7f40-4909-85d5-d4149554ad4e" providerId="ADAL" clId="{A3FBAAB5-4232-404A-A1D4-6F25626AD8B2}" dt="2024-04-14T06:34:44.347" v="360"/>
          <ac:spMkLst>
            <pc:docMk/>
            <pc:sldMk cId="1313349420" sldId="2147480507"/>
            <ac:spMk id="10" creationId="{FB4BB4E3-8E41-D386-9377-9246479C5F9F}"/>
          </ac:spMkLst>
        </pc:spChg>
        <pc:spChg chg="mod">
          <ac:chgData name="Yoel Kortick" userId="167978f5-7f40-4909-85d5-d4149554ad4e" providerId="ADAL" clId="{A3FBAAB5-4232-404A-A1D4-6F25626AD8B2}" dt="2024-04-14T06:34:25.563" v="354" actId="14100"/>
          <ac:spMkLst>
            <pc:docMk/>
            <pc:sldMk cId="1313349420" sldId="2147480507"/>
            <ac:spMk id="13" creationId="{94A7C0B9-8446-2E19-2BDC-7D1A791EC477}"/>
          </ac:spMkLst>
        </pc:spChg>
        <pc:picChg chg="add del mod ord">
          <ac:chgData name="Yoel Kortick" userId="167978f5-7f40-4909-85d5-d4149554ad4e" providerId="ADAL" clId="{A3FBAAB5-4232-404A-A1D4-6F25626AD8B2}" dt="2024-04-14T06:34:31.657" v="356" actId="478"/>
          <ac:picMkLst>
            <pc:docMk/>
            <pc:sldMk cId="1313349420" sldId="2147480507"/>
            <ac:picMk id="5" creationId="{65CDE652-C030-2D44-79D6-A80C1D1AA128}"/>
          </ac:picMkLst>
        </pc:picChg>
        <pc:picChg chg="del">
          <ac:chgData name="Yoel Kortick" userId="167978f5-7f40-4909-85d5-d4149554ad4e" providerId="ADAL" clId="{A3FBAAB5-4232-404A-A1D4-6F25626AD8B2}" dt="2024-04-14T06:34:07.244" v="346" actId="478"/>
          <ac:picMkLst>
            <pc:docMk/>
            <pc:sldMk cId="1313349420" sldId="2147480507"/>
            <ac:picMk id="12" creationId="{4B1886FD-8FAA-DE9A-9E41-62EA72BD3916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6:36:09.007" v="383" actId="14100"/>
        <pc:sldMkLst>
          <pc:docMk/>
          <pc:sldMk cId="995525684" sldId="2147480508"/>
        </pc:sldMkLst>
        <pc:spChg chg="mod">
          <ac:chgData name="Yoel Kortick" userId="167978f5-7f40-4909-85d5-d4149554ad4e" providerId="ADAL" clId="{A3FBAAB5-4232-404A-A1D4-6F25626AD8B2}" dt="2024-04-14T06:35:53.503" v="375" actId="6549"/>
          <ac:spMkLst>
            <pc:docMk/>
            <pc:sldMk cId="995525684" sldId="2147480508"/>
            <ac:spMk id="10" creationId="{FB4BB4E3-8E41-D386-9377-9246479C5F9F}"/>
          </ac:spMkLst>
        </pc:spChg>
        <pc:spChg chg="mod">
          <ac:chgData name="Yoel Kortick" userId="167978f5-7f40-4909-85d5-d4149554ad4e" providerId="ADAL" clId="{A3FBAAB5-4232-404A-A1D4-6F25626AD8B2}" dt="2024-04-14T06:36:09.007" v="383" actId="14100"/>
          <ac:spMkLst>
            <pc:docMk/>
            <pc:sldMk cId="995525684" sldId="2147480508"/>
            <ac:spMk id="13" creationId="{94A7C0B9-8446-2E19-2BDC-7D1A791EC477}"/>
          </ac:spMkLst>
        </pc:spChg>
        <pc:picChg chg="del">
          <ac:chgData name="Yoel Kortick" userId="167978f5-7f40-4909-85d5-d4149554ad4e" providerId="ADAL" clId="{A3FBAAB5-4232-404A-A1D4-6F25626AD8B2}" dt="2024-04-14T06:35:55.924" v="376" actId="478"/>
          <ac:picMkLst>
            <pc:docMk/>
            <pc:sldMk cId="995525684" sldId="2147480508"/>
            <ac:picMk id="5" creationId="{65CDE652-C030-2D44-79D6-A80C1D1AA128}"/>
          </ac:picMkLst>
        </pc:picChg>
        <pc:picChg chg="add mod ord">
          <ac:chgData name="Yoel Kortick" userId="167978f5-7f40-4909-85d5-d4149554ad4e" providerId="ADAL" clId="{A3FBAAB5-4232-404A-A1D4-6F25626AD8B2}" dt="2024-04-14T06:36:03.425" v="381" actId="167"/>
          <ac:picMkLst>
            <pc:docMk/>
            <pc:sldMk cId="995525684" sldId="2147480508"/>
            <ac:picMk id="6" creationId="{17B8E1FD-53E5-5E03-E809-DDE76384F113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6:39:16.463" v="409" actId="14100"/>
        <pc:sldMkLst>
          <pc:docMk/>
          <pc:sldMk cId="2225280453" sldId="2147480509"/>
        </pc:sldMkLst>
        <pc:spChg chg="add mod">
          <ac:chgData name="Yoel Kortick" userId="167978f5-7f40-4909-85d5-d4149554ad4e" providerId="ADAL" clId="{A3FBAAB5-4232-404A-A1D4-6F25626AD8B2}" dt="2024-04-14T06:39:16.463" v="409" actId="14100"/>
          <ac:spMkLst>
            <pc:docMk/>
            <pc:sldMk cId="2225280453" sldId="2147480509"/>
            <ac:spMk id="7" creationId="{73A4810E-EAFB-ED69-308B-0FB69D40820B}"/>
          </ac:spMkLst>
        </pc:spChg>
        <pc:spChg chg="mod">
          <ac:chgData name="Yoel Kortick" userId="167978f5-7f40-4909-85d5-d4149554ad4e" providerId="ADAL" clId="{A3FBAAB5-4232-404A-A1D4-6F25626AD8B2}" dt="2024-04-14T06:38:12.633" v="392"/>
          <ac:spMkLst>
            <pc:docMk/>
            <pc:sldMk cId="2225280453" sldId="2147480509"/>
            <ac:spMk id="10" creationId="{FB4BB4E3-8E41-D386-9377-9246479C5F9F}"/>
          </ac:spMkLst>
        </pc:spChg>
        <pc:spChg chg="del">
          <ac:chgData name="Yoel Kortick" userId="167978f5-7f40-4909-85d5-d4149554ad4e" providerId="ADAL" clId="{A3FBAAB5-4232-404A-A1D4-6F25626AD8B2}" dt="2024-04-14T06:39:05.761" v="400" actId="478"/>
          <ac:spMkLst>
            <pc:docMk/>
            <pc:sldMk cId="2225280453" sldId="2147480509"/>
            <ac:spMk id="13" creationId="{94A7C0B9-8446-2E19-2BDC-7D1A791EC477}"/>
          </ac:spMkLst>
        </pc:spChg>
        <pc:picChg chg="add del mod">
          <ac:chgData name="Yoel Kortick" userId="167978f5-7f40-4909-85d5-d4149554ad4e" providerId="ADAL" clId="{A3FBAAB5-4232-404A-A1D4-6F25626AD8B2}" dt="2024-04-14T06:38:48.152" v="394" actId="478"/>
          <ac:picMkLst>
            <pc:docMk/>
            <pc:sldMk cId="2225280453" sldId="2147480509"/>
            <ac:picMk id="5" creationId="{52F8F6F0-CE99-D27B-BA07-A4154C8785B2}"/>
          </ac:picMkLst>
        </pc:picChg>
        <pc:picChg chg="del">
          <ac:chgData name="Yoel Kortick" userId="167978f5-7f40-4909-85d5-d4149554ad4e" providerId="ADAL" clId="{A3FBAAB5-4232-404A-A1D4-6F25626AD8B2}" dt="2024-04-14T06:37:53.660" v="385" actId="478"/>
          <ac:picMkLst>
            <pc:docMk/>
            <pc:sldMk cId="2225280453" sldId="2147480509"/>
            <ac:picMk id="6" creationId="{17B8E1FD-53E5-5E03-E809-DDE76384F113}"/>
          </ac:picMkLst>
        </pc:picChg>
        <pc:picChg chg="add mod ord">
          <ac:chgData name="Yoel Kortick" userId="167978f5-7f40-4909-85d5-d4149554ad4e" providerId="ADAL" clId="{A3FBAAB5-4232-404A-A1D4-6F25626AD8B2}" dt="2024-04-14T06:39:00.737" v="399" actId="208"/>
          <ac:picMkLst>
            <pc:docMk/>
            <pc:sldMk cId="2225280453" sldId="2147480509"/>
            <ac:picMk id="9" creationId="{F6CB2206-7986-FCEB-8577-CFAD6FDFAE24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6:41:06.394" v="435" actId="208"/>
        <pc:sldMkLst>
          <pc:docMk/>
          <pc:sldMk cId="2445970384" sldId="2147480510"/>
        </pc:sldMkLst>
        <pc:spChg chg="mod">
          <ac:chgData name="Yoel Kortick" userId="167978f5-7f40-4909-85d5-d4149554ad4e" providerId="ADAL" clId="{A3FBAAB5-4232-404A-A1D4-6F25626AD8B2}" dt="2024-04-14T06:41:02.749" v="434" actId="14100"/>
          <ac:spMkLst>
            <pc:docMk/>
            <pc:sldMk cId="2445970384" sldId="2147480510"/>
            <ac:spMk id="7" creationId="{73A4810E-EAFB-ED69-308B-0FB69D40820B}"/>
          </ac:spMkLst>
        </pc:spChg>
        <pc:spChg chg="mod">
          <ac:chgData name="Yoel Kortick" userId="167978f5-7f40-4909-85d5-d4149554ad4e" providerId="ADAL" clId="{A3FBAAB5-4232-404A-A1D4-6F25626AD8B2}" dt="2024-04-14T06:40:01.357" v="425" actId="20577"/>
          <ac:spMkLst>
            <pc:docMk/>
            <pc:sldMk cId="2445970384" sldId="2147480510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A3FBAAB5-4232-404A-A1D4-6F25626AD8B2}" dt="2024-04-14T06:41:06.394" v="435" actId="208"/>
          <ac:picMkLst>
            <pc:docMk/>
            <pc:sldMk cId="2445970384" sldId="2147480510"/>
            <ac:picMk id="5" creationId="{AF3ADFFC-DB6A-A694-75E5-40762189B920}"/>
          </ac:picMkLst>
        </pc:picChg>
        <pc:picChg chg="del">
          <ac:chgData name="Yoel Kortick" userId="167978f5-7f40-4909-85d5-d4149554ad4e" providerId="ADAL" clId="{A3FBAAB5-4232-404A-A1D4-6F25626AD8B2}" dt="2024-04-14T06:40:03.316" v="426" actId="478"/>
          <ac:picMkLst>
            <pc:docMk/>
            <pc:sldMk cId="2445970384" sldId="2147480510"/>
            <ac:picMk id="9" creationId="{F6CB2206-7986-FCEB-8577-CFAD6FDFAE24}"/>
          </ac:picMkLst>
        </pc:picChg>
      </pc:sldChg>
      <pc:sldChg chg="addSp modSp add mod">
        <pc:chgData name="Yoel Kortick" userId="167978f5-7f40-4909-85d5-d4149554ad4e" providerId="ADAL" clId="{A3FBAAB5-4232-404A-A1D4-6F25626AD8B2}" dt="2024-04-14T06:47:24.686" v="573" actId="11529"/>
        <pc:sldMkLst>
          <pc:docMk/>
          <pc:sldMk cId="1428853822" sldId="2147480511"/>
        </pc:sldMkLst>
        <pc:spChg chg="add">
          <ac:chgData name="Yoel Kortick" userId="167978f5-7f40-4909-85d5-d4149554ad4e" providerId="ADAL" clId="{A3FBAAB5-4232-404A-A1D4-6F25626AD8B2}" dt="2024-04-14T06:47:16.073" v="572" actId="11529"/>
          <ac:spMkLst>
            <pc:docMk/>
            <pc:sldMk cId="1428853822" sldId="2147480511"/>
            <ac:spMk id="6" creationId="{9EFB7933-C230-D765-2EEC-742CD9DD7504}"/>
          </ac:spMkLst>
        </pc:spChg>
        <pc:spChg chg="add">
          <ac:chgData name="Yoel Kortick" userId="167978f5-7f40-4909-85d5-d4149554ad4e" providerId="ADAL" clId="{A3FBAAB5-4232-404A-A1D4-6F25626AD8B2}" dt="2024-04-14T06:47:24.686" v="573" actId="11529"/>
          <ac:spMkLst>
            <pc:docMk/>
            <pc:sldMk cId="1428853822" sldId="2147480511"/>
            <ac:spMk id="7" creationId="{694E0499-9D2F-6795-83AB-D8D56311B788}"/>
          </ac:spMkLst>
        </pc:spChg>
        <pc:spChg chg="mod">
          <ac:chgData name="Yoel Kortick" userId="167978f5-7f40-4909-85d5-d4149554ad4e" providerId="ADAL" clId="{A3FBAAB5-4232-404A-A1D4-6F25626AD8B2}" dt="2024-04-14T06:46:58.995" v="568" actId="12"/>
          <ac:spMkLst>
            <pc:docMk/>
            <pc:sldMk cId="1428853822" sldId="2147480511"/>
            <ac:spMk id="12" creationId="{1F0AF78D-27ED-9E51-0167-7B13CF80FC36}"/>
          </ac:spMkLst>
        </pc:spChg>
        <pc:picChg chg="add mod">
          <ac:chgData name="Yoel Kortick" userId="167978f5-7f40-4909-85d5-d4149554ad4e" providerId="ADAL" clId="{A3FBAAB5-4232-404A-A1D4-6F25626AD8B2}" dt="2024-04-14T06:47:09.018" v="571" actId="1076"/>
          <ac:picMkLst>
            <pc:docMk/>
            <pc:sldMk cId="1428853822" sldId="2147480511"/>
            <ac:picMk id="5" creationId="{F7862DC8-826A-6C46-4D62-9E9138A89B18}"/>
          </ac:picMkLst>
        </pc:picChg>
      </pc:sldChg>
      <pc:sldChg chg="addSp delSp modSp add del mod">
        <pc:chgData name="Yoel Kortick" userId="167978f5-7f40-4909-85d5-d4149554ad4e" providerId="ADAL" clId="{A3FBAAB5-4232-404A-A1D4-6F25626AD8B2}" dt="2024-04-14T06:48:15.233" v="586" actId="47"/>
        <pc:sldMkLst>
          <pc:docMk/>
          <pc:sldMk cId="977262696" sldId="2147480512"/>
        </pc:sldMkLst>
        <pc:spChg chg="add">
          <ac:chgData name="Yoel Kortick" userId="167978f5-7f40-4909-85d5-d4149554ad4e" providerId="ADAL" clId="{A3FBAAB5-4232-404A-A1D4-6F25626AD8B2}" dt="2024-04-14T06:45:48.743" v="469" actId="11529"/>
          <ac:spMkLst>
            <pc:docMk/>
            <pc:sldMk cId="977262696" sldId="2147480512"/>
            <ac:spMk id="6" creationId="{1B205275-A443-508C-F5F1-BD78E59C3B11}"/>
          </ac:spMkLst>
        </pc:spChg>
        <pc:spChg chg="add mod">
          <ac:chgData name="Yoel Kortick" userId="167978f5-7f40-4909-85d5-d4149554ad4e" providerId="ADAL" clId="{A3FBAAB5-4232-404A-A1D4-6F25626AD8B2}" dt="2024-04-14T06:46:02.746" v="471" actId="14100"/>
          <ac:spMkLst>
            <pc:docMk/>
            <pc:sldMk cId="977262696" sldId="2147480512"/>
            <ac:spMk id="7" creationId="{BF4303CD-25D8-A7EB-41DC-B2FED0638448}"/>
          </ac:spMkLst>
        </pc:spChg>
        <pc:spChg chg="del">
          <ac:chgData name="Yoel Kortick" userId="167978f5-7f40-4909-85d5-d4149554ad4e" providerId="ADAL" clId="{A3FBAAB5-4232-404A-A1D4-6F25626AD8B2}" dt="2024-04-14T06:45:30.100" v="463" actId="478"/>
          <ac:spMkLst>
            <pc:docMk/>
            <pc:sldMk cId="977262696" sldId="2147480512"/>
            <ac:spMk id="12" creationId="{1F0AF78D-27ED-9E51-0167-7B13CF80FC36}"/>
          </ac:spMkLst>
        </pc:spChg>
        <pc:picChg chg="add mod ord">
          <ac:chgData name="Yoel Kortick" userId="167978f5-7f40-4909-85d5-d4149554ad4e" providerId="ADAL" clId="{A3FBAAB5-4232-404A-A1D4-6F25626AD8B2}" dt="2024-04-14T06:45:39.169" v="468" actId="167"/>
          <ac:picMkLst>
            <pc:docMk/>
            <pc:sldMk cId="977262696" sldId="2147480512"/>
            <ac:picMk id="5" creationId="{B32143C5-9A8D-6ED4-0BB6-8EFE1F8F9D03}"/>
          </ac:picMkLst>
        </pc:picChg>
      </pc:sldChg>
      <pc:sldChg chg="addSp modSp add mod">
        <pc:chgData name="Yoel Kortick" userId="167978f5-7f40-4909-85d5-d4149554ad4e" providerId="ADAL" clId="{A3FBAAB5-4232-404A-A1D4-6F25626AD8B2}" dt="2024-04-14T06:56:24.808" v="1066" actId="20577"/>
        <pc:sldMkLst>
          <pc:docMk/>
          <pc:sldMk cId="369028897" sldId="2147480513"/>
        </pc:sldMkLst>
        <pc:spChg chg="add mod">
          <ac:chgData name="Yoel Kortick" userId="167978f5-7f40-4909-85d5-d4149554ad4e" providerId="ADAL" clId="{A3FBAAB5-4232-404A-A1D4-6F25626AD8B2}" dt="2024-04-14T06:55:42.366" v="931" actId="1076"/>
          <ac:spMkLst>
            <pc:docMk/>
            <pc:sldMk cId="369028897" sldId="2147480513"/>
            <ac:spMk id="6" creationId="{BC4F0D9F-9D4A-DFA4-3518-CD83DAB0D8F1}"/>
          </ac:spMkLst>
        </pc:spChg>
        <pc:spChg chg="mod">
          <ac:chgData name="Yoel Kortick" userId="167978f5-7f40-4909-85d5-d4149554ad4e" providerId="ADAL" clId="{A3FBAAB5-4232-404A-A1D4-6F25626AD8B2}" dt="2024-04-14T06:56:24.808" v="1066" actId="20577"/>
          <ac:spMkLst>
            <pc:docMk/>
            <pc:sldMk cId="369028897" sldId="2147480513"/>
            <ac:spMk id="12" creationId="{1F0AF78D-27ED-9E51-0167-7B13CF80FC36}"/>
          </ac:spMkLst>
        </pc:spChg>
        <pc:picChg chg="add mod">
          <ac:chgData name="Yoel Kortick" userId="167978f5-7f40-4909-85d5-d4149554ad4e" providerId="ADAL" clId="{A3FBAAB5-4232-404A-A1D4-6F25626AD8B2}" dt="2024-04-14T06:55:44.864" v="932" actId="1076"/>
          <ac:picMkLst>
            <pc:docMk/>
            <pc:sldMk cId="369028897" sldId="2147480513"/>
            <ac:picMk id="5" creationId="{E905D920-72ED-5E3C-B5A9-62EABF7E583D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11:56.787" v="2230" actId="403"/>
        <pc:sldMkLst>
          <pc:docMk/>
          <pc:sldMk cId="2945906627" sldId="2147480514"/>
        </pc:sldMkLst>
        <pc:spChg chg="mod">
          <ac:chgData name="Yoel Kortick" userId="167978f5-7f40-4909-85d5-d4149554ad4e" providerId="ADAL" clId="{A3FBAAB5-4232-404A-A1D4-6F25626AD8B2}" dt="2024-04-14T06:58:03.780" v="1076" actId="14100"/>
          <ac:spMkLst>
            <pc:docMk/>
            <pc:sldMk cId="2945906627" sldId="2147480514"/>
            <ac:spMk id="6" creationId="{BC4F0D9F-9D4A-DFA4-3518-CD83DAB0D8F1}"/>
          </ac:spMkLst>
        </pc:spChg>
        <pc:spChg chg="add mod">
          <ac:chgData name="Yoel Kortick" userId="167978f5-7f40-4909-85d5-d4149554ad4e" providerId="ADAL" clId="{A3FBAAB5-4232-404A-A1D4-6F25626AD8B2}" dt="2024-04-14T06:58:12.110" v="1080" actId="14100"/>
          <ac:spMkLst>
            <pc:docMk/>
            <pc:sldMk cId="2945906627" sldId="2147480514"/>
            <ac:spMk id="8" creationId="{4942717F-CA78-0C9F-135D-F69F056B064B}"/>
          </ac:spMkLst>
        </pc:spChg>
        <pc:spChg chg="add mod">
          <ac:chgData name="Yoel Kortick" userId="167978f5-7f40-4909-85d5-d4149554ad4e" providerId="ADAL" clId="{A3FBAAB5-4232-404A-A1D4-6F25626AD8B2}" dt="2024-04-14T06:58:28.711" v="1106" actId="1037"/>
          <ac:spMkLst>
            <pc:docMk/>
            <pc:sldMk cId="2945906627" sldId="2147480514"/>
            <ac:spMk id="9" creationId="{527B2C42-E46E-70CA-2A40-2C730852DBAC}"/>
          </ac:spMkLst>
        </pc:spChg>
        <pc:spChg chg="mod">
          <ac:chgData name="Yoel Kortick" userId="167978f5-7f40-4909-85d5-d4149554ad4e" providerId="ADAL" clId="{A3FBAAB5-4232-404A-A1D4-6F25626AD8B2}" dt="2024-04-14T08:11:56.787" v="2230" actId="403"/>
          <ac:spMkLst>
            <pc:docMk/>
            <pc:sldMk cId="2945906627" sldId="2147480514"/>
            <ac:spMk id="12" creationId="{1F0AF78D-27ED-9E51-0167-7B13CF80FC36}"/>
          </ac:spMkLst>
        </pc:spChg>
        <pc:picChg chg="del">
          <ac:chgData name="Yoel Kortick" userId="167978f5-7f40-4909-85d5-d4149554ad4e" providerId="ADAL" clId="{A3FBAAB5-4232-404A-A1D4-6F25626AD8B2}" dt="2024-04-14T06:57:53.720" v="1071" actId="478"/>
          <ac:picMkLst>
            <pc:docMk/>
            <pc:sldMk cId="2945906627" sldId="2147480514"/>
            <ac:picMk id="5" creationId="{E905D920-72ED-5E3C-B5A9-62EABF7E583D}"/>
          </ac:picMkLst>
        </pc:picChg>
        <pc:picChg chg="add mod ord">
          <ac:chgData name="Yoel Kortick" userId="167978f5-7f40-4909-85d5-d4149554ad4e" providerId="ADAL" clId="{A3FBAAB5-4232-404A-A1D4-6F25626AD8B2}" dt="2024-04-14T06:58:15.357" v="1081" actId="167"/>
          <ac:picMkLst>
            <pc:docMk/>
            <pc:sldMk cId="2945906627" sldId="2147480514"/>
            <ac:picMk id="7" creationId="{A374DCCF-1290-B447-89DD-E899F05E23C6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7:00:51.061" v="1155" actId="14100"/>
        <pc:sldMkLst>
          <pc:docMk/>
          <pc:sldMk cId="2353967157" sldId="2147480515"/>
        </pc:sldMkLst>
        <pc:spChg chg="mod">
          <ac:chgData name="Yoel Kortick" userId="167978f5-7f40-4909-85d5-d4149554ad4e" providerId="ADAL" clId="{A3FBAAB5-4232-404A-A1D4-6F25626AD8B2}" dt="2024-04-14T07:00:10.477" v="1118" actId="1076"/>
          <ac:spMkLst>
            <pc:docMk/>
            <pc:sldMk cId="2353967157" sldId="2147480515"/>
            <ac:spMk id="6" creationId="{BC4F0D9F-9D4A-DFA4-3518-CD83DAB0D8F1}"/>
          </ac:spMkLst>
        </pc:spChg>
        <pc:spChg chg="del">
          <ac:chgData name="Yoel Kortick" userId="167978f5-7f40-4909-85d5-d4149554ad4e" providerId="ADAL" clId="{A3FBAAB5-4232-404A-A1D4-6F25626AD8B2}" dt="2024-04-14T07:00:22.774" v="1122" actId="478"/>
          <ac:spMkLst>
            <pc:docMk/>
            <pc:sldMk cId="2353967157" sldId="2147480515"/>
            <ac:spMk id="9" creationId="{527B2C42-E46E-70CA-2A40-2C730852DBAC}"/>
          </ac:spMkLst>
        </pc:spChg>
        <pc:spChg chg="mod">
          <ac:chgData name="Yoel Kortick" userId="167978f5-7f40-4909-85d5-d4149554ad4e" providerId="ADAL" clId="{A3FBAAB5-4232-404A-A1D4-6F25626AD8B2}" dt="2024-04-14T07:00:36.836" v="1151" actId="313"/>
          <ac:spMkLst>
            <pc:docMk/>
            <pc:sldMk cId="2353967157" sldId="2147480515"/>
            <ac:spMk id="12" creationId="{1F0AF78D-27ED-9E51-0167-7B13CF80FC36}"/>
          </ac:spMkLst>
        </pc:spChg>
        <pc:spChg chg="add mod">
          <ac:chgData name="Yoel Kortick" userId="167978f5-7f40-4909-85d5-d4149554ad4e" providerId="ADAL" clId="{A3FBAAB5-4232-404A-A1D4-6F25626AD8B2}" dt="2024-04-14T07:00:13.714" v="1119" actId="571"/>
          <ac:spMkLst>
            <pc:docMk/>
            <pc:sldMk cId="2353967157" sldId="2147480515"/>
            <ac:spMk id="13" creationId="{D22F311E-8040-01AE-480A-75EB82473D34}"/>
          </ac:spMkLst>
        </pc:spChg>
        <pc:spChg chg="add mod">
          <ac:chgData name="Yoel Kortick" userId="167978f5-7f40-4909-85d5-d4149554ad4e" providerId="ADAL" clId="{A3FBAAB5-4232-404A-A1D4-6F25626AD8B2}" dt="2024-04-14T07:00:19.735" v="1121" actId="14100"/>
          <ac:spMkLst>
            <pc:docMk/>
            <pc:sldMk cId="2353967157" sldId="2147480515"/>
            <ac:spMk id="14" creationId="{BEBD8BDD-BABC-8677-626E-ED318CDB369A}"/>
          </ac:spMkLst>
        </pc:spChg>
        <pc:spChg chg="add mod">
          <ac:chgData name="Yoel Kortick" userId="167978f5-7f40-4909-85d5-d4149554ad4e" providerId="ADAL" clId="{A3FBAAB5-4232-404A-A1D4-6F25626AD8B2}" dt="2024-04-14T07:00:51.061" v="1155" actId="14100"/>
          <ac:spMkLst>
            <pc:docMk/>
            <pc:sldMk cId="2353967157" sldId="2147480515"/>
            <ac:spMk id="15" creationId="{7768141B-7EC0-9D14-5694-66EF03BBE46B}"/>
          </ac:spMkLst>
        </pc:spChg>
        <pc:picChg chg="add del">
          <ac:chgData name="Yoel Kortick" userId="167978f5-7f40-4909-85d5-d4149554ad4e" providerId="ADAL" clId="{A3FBAAB5-4232-404A-A1D4-6F25626AD8B2}" dt="2024-04-14T06:59:38.093" v="1112" actId="22"/>
          <ac:picMkLst>
            <pc:docMk/>
            <pc:sldMk cId="2353967157" sldId="2147480515"/>
            <ac:picMk id="5" creationId="{D9F1B4A5-AE81-EBBF-3015-E6F7A7F1557C}"/>
          </ac:picMkLst>
        </pc:picChg>
        <pc:picChg chg="del">
          <ac:chgData name="Yoel Kortick" userId="167978f5-7f40-4909-85d5-d4149554ad4e" providerId="ADAL" clId="{A3FBAAB5-4232-404A-A1D4-6F25626AD8B2}" dt="2024-04-14T06:59:57.511" v="1113" actId="478"/>
          <ac:picMkLst>
            <pc:docMk/>
            <pc:sldMk cId="2353967157" sldId="2147480515"/>
            <ac:picMk id="7" creationId="{A374DCCF-1290-B447-89DD-E899F05E23C6}"/>
          </ac:picMkLst>
        </pc:picChg>
        <pc:picChg chg="add mod ord">
          <ac:chgData name="Yoel Kortick" userId="167978f5-7f40-4909-85d5-d4149554ad4e" providerId="ADAL" clId="{A3FBAAB5-4232-404A-A1D4-6F25626AD8B2}" dt="2024-04-14T07:00:38.688" v="1152" actId="208"/>
          <ac:picMkLst>
            <pc:docMk/>
            <pc:sldMk cId="2353967157" sldId="2147480515"/>
            <ac:picMk id="11" creationId="{9856BCF8-B71A-8AD3-FB83-C2070A41F8F8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11:51.542" v="2229" actId="403"/>
        <pc:sldMkLst>
          <pc:docMk/>
          <pc:sldMk cId="3521941579" sldId="2147480516"/>
        </pc:sldMkLst>
        <pc:spChg chg="del">
          <ac:chgData name="Yoel Kortick" userId="167978f5-7f40-4909-85d5-d4149554ad4e" providerId="ADAL" clId="{A3FBAAB5-4232-404A-A1D4-6F25626AD8B2}" dt="2024-04-14T07:03:28.467" v="1207" actId="478"/>
          <ac:spMkLst>
            <pc:docMk/>
            <pc:sldMk cId="3521941579" sldId="2147480516"/>
            <ac:spMk id="6" creationId="{BC4F0D9F-9D4A-DFA4-3518-CD83DAB0D8F1}"/>
          </ac:spMkLst>
        </pc:spChg>
        <pc:spChg chg="add mod">
          <ac:chgData name="Yoel Kortick" userId="167978f5-7f40-4909-85d5-d4149554ad4e" providerId="ADAL" clId="{A3FBAAB5-4232-404A-A1D4-6F25626AD8B2}" dt="2024-04-14T07:05:17.390" v="1307" actId="1038"/>
          <ac:spMkLst>
            <pc:docMk/>
            <pc:sldMk cId="3521941579" sldId="2147480516"/>
            <ac:spMk id="7" creationId="{8F7EBB60-0DE4-33C7-13BB-C0724D9B253A}"/>
          </ac:spMkLst>
        </pc:spChg>
        <pc:spChg chg="del">
          <ac:chgData name="Yoel Kortick" userId="167978f5-7f40-4909-85d5-d4149554ad4e" providerId="ADAL" clId="{A3FBAAB5-4232-404A-A1D4-6F25626AD8B2}" dt="2024-04-14T07:03:36.619" v="1212" actId="478"/>
          <ac:spMkLst>
            <pc:docMk/>
            <pc:sldMk cId="3521941579" sldId="2147480516"/>
            <ac:spMk id="8" creationId="{4942717F-CA78-0C9F-135D-F69F056B064B}"/>
          </ac:spMkLst>
        </pc:spChg>
        <pc:spChg chg="mod">
          <ac:chgData name="Yoel Kortick" userId="167978f5-7f40-4909-85d5-d4149554ad4e" providerId="ADAL" clId="{A3FBAAB5-4232-404A-A1D4-6F25626AD8B2}" dt="2024-04-14T08:11:51.542" v="2229" actId="403"/>
          <ac:spMkLst>
            <pc:docMk/>
            <pc:sldMk cId="3521941579" sldId="2147480516"/>
            <ac:spMk id="12" creationId="{1F0AF78D-27ED-9E51-0167-7B13CF80FC36}"/>
          </ac:spMkLst>
        </pc:spChg>
        <pc:spChg chg="del">
          <ac:chgData name="Yoel Kortick" userId="167978f5-7f40-4909-85d5-d4149554ad4e" providerId="ADAL" clId="{A3FBAAB5-4232-404A-A1D4-6F25626AD8B2}" dt="2024-04-14T07:03:32.796" v="1210" actId="478"/>
          <ac:spMkLst>
            <pc:docMk/>
            <pc:sldMk cId="3521941579" sldId="2147480516"/>
            <ac:spMk id="13" creationId="{D22F311E-8040-01AE-480A-75EB82473D34}"/>
          </ac:spMkLst>
        </pc:spChg>
        <pc:spChg chg="del">
          <ac:chgData name="Yoel Kortick" userId="167978f5-7f40-4909-85d5-d4149554ad4e" providerId="ADAL" clId="{A3FBAAB5-4232-404A-A1D4-6F25626AD8B2}" dt="2024-04-14T07:03:34.231" v="1211" actId="478"/>
          <ac:spMkLst>
            <pc:docMk/>
            <pc:sldMk cId="3521941579" sldId="2147480516"/>
            <ac:spMk id="14" creationId="{BEBD8BDD-BABC-8677-626E-ED318CDB369A}"/>
          </ac:spMkLst>
        </pc:spChg>
        <pc:spChg chg="mod">
          <ac:chgData name="Yoel Kortick" userId="167978f5-7f40-4909-85d5-d4149554ad4e" providerId="ADAL" clId="{A3FBAAB5-4232-404A-A1D4-6F25626AD8B2}" dt="2024-04-14T07:03:22.878" v="1205" actId="14100"/>
          <ac:spMkLst>
            <pc:docMk/>
            <pc:sldMk cId="3521941579" sldId="2147480516"/>
            <ac:spMk id="15" creationId="{7768141B-7EC0-9D14-5694-66EF03BBE46B}"/>
          </ac:spMkLst>
        </pc:spChg>
        <pc:picChg chg="add del mod ord">
          <ac:chgData name="Yoel Kortick" userId="167978f5-7f40-4909-85d5-d4149554ad4e" providerId="ADAL" clId="{A3FBAAB5-4232-404A-A1D4-6F25626AD8B2}" dt="2024-04-14T07:05:20.751" v="1308" actId="208"/>
          <ac:picMkLst>
            <pc:docMk/>
            <pc:sldMk cId="3521941579" sldId="2147480516"/>
            <ac:picMk id="5" creationId="{1F27FDC2-92A9-AE92-EE22-E5D6C1D79C2F}"/>
          </ac:picMkLst>
        </pc:picChg>
        <pc:picChg chg="del">
          <ac:chgData name="Yoel Kortick" userId="167978f5-7f40-4909-85d5-d4149554ad4e" providerId="ADAL" clId="{A3FBAAB5-4232-404A-A1D4-6F25626AD8B2}" dt="2024-04-14T07:02:32.222" v="1185" actId="478"/>
          <ac:picMkLst>
            <pc:docMk/>
            <pc:sldMk cId="3521941579" sldId="2147480516"/>
            <ac:picMk id="11" creationId="{9856BCF8-B71A-8AD3-FB83-C2070A41F8F8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11:47.221" v="2228" actId="403"/>
        <pc:sldMkLst>
          <pc:docMk/>
          <pc:sldMk cId="1050655326" sldId="2147480517"/>
        </pc:sldMkLst>
        <pc:spChg chg="add mod">
          <ac:chgData name="Yoel Kortick" userId="167978f5-7f40-4909-85d5-d4149554ad4e" providerId="ADAL" clId="{A3FBAAB5-4232-404A-A1D4-6F25626AD8B2}" dt="2024-04-14T07:06:57.215" v="1394" actId="1036"/>
          <ac:spMkLst>
            <pc:docMk/>
            <pc:sldMk cId="1050655326" sldId="2147480517"/>
            <ac:spMk id="2" creationId="{7C1FD3C8-7FB8-DC9E-99FA-50141BBB5BD3}"/>
          </ac:spMkLst>
        </pc:spChg>
        <pc:spChg chg="add mod">
          <ac:chgData name="Yoel Kortick" userId="167978f5-7f40-4909-85d5-d4149554ad4e" providerId="ADAL" clId="{A3FBAAB5-4232-404A-A1D4-6F25626AD8B2}" dt="2024-04-14T07:07:07.792" v="1441" actId="1035"/>
          <ac:spMkLst>
            <pc:docMk/>
            <pc:sldMk cId="1050655326" sldId="2147480517"/>
            <ac:spMk id="6" creationId="{EB7AD148-C9CC-89C8-B4EF-11DF6577E023}"/>
          </ac:spMkLst>
        </pc:spChg>
        <pc:spChg chg="del">
          <ac:chgData name="Yoel Kortick" userId="167978f5-7f40-4909-85d5-d4149554ad4e" providerId="ADAL" clId="{A3FBAAB5-4232-404A-A1D4-6F25626AD8B2}" dt="2024-04-14T07:06:48.128" v="1357" actId="478"/>
          <ac:spMkLst>
            <pc:docMk/>
            <pc:sldMk cId="1050655326" sldId="2147480517"/>
            <ac:spMk id="7" creationId="{8F7EBB60-0DE4-33C7-13BB-C0724D9B253A}"/>
          </ac:spMkLst>
        </pc:spChg>
        <pc:spChg chg="add mod">
          <ac:chgData name="Yoel Kortick" userId="167978f5-7f40-4909-85d5-d4149554ad4e" providerId="ADAL" clId="{A3FBAAB5-4232-404A-A1D4-6F25626AD8B2}" dt="2024-04-14T07:07:07.792" v="1441" actId="1035"/>
          <ac:spMkLst>
            <pc:docMk/>
            <pc:sldMk cId="1050655326" sldId="2147480517"/>
            <ac:spMk id="8" creationId="{5599FC01-2B3B-8A36-D801-927FA9AEDE3F}"/>
          </ac:spMkLst>
        </pc:spChg>
        <pc:spChg chg="add mod">
          <ac:chgData name="Yoel Kortick" userId="167978f5-7f40-4909-85d5-d4149554ad4e" providerId="ADAL" clId="{A3FBAAB5-4232-404A-A1D4-6F25626AD8B2}" dt="2024-04-14T07:07:17.752" v="1511" actId="1035"/>
          <ac:spMkLst>
            <pc:docMk/>
            <pc:sldMk cId="1050655326" sldId="2147480517"/>
            <ac:spMk id="9" creationId="{2C8485B3-27E7-48D9-7728-FC54896FA071}"/>
          </ac:spMkLst>
        </pc:spChg>
        <pc:spChg chg="add mod">
          <ac:chgData name="Yoel Kortick" userId="167978f5-7f40-4909-85d5-d4149554ad4e" providerId="ADAL" clId="{A3FBAAB5-4232-404A-A1D4-6F25626AD8B2}" dt="2024-04-14T07:07:25.248" v="1531" actId="1036"/>
          <ac:spMkLst>
            <pc:docMk/>
            <pc:sldMk cId="1050655326" sldId="2147480517"/>
            <ac:spMk id="10" creationId="{5AAD0A8E-1C43-E4CD-793C-A4792E54C26F}"/>
          </ac:spMkLst>
        </pc:spChg>
        <pc:spChg chg="mod">
          <ac:chgData name="Yoel Kortick" userId="167978f5-7f40-4909-85d5-d4149554ad4e" providerId="ADAL" clId="{A3FBAAB5-4232-404A-A1D4-6F25626AD8B2}" dt="2024-04-14T08:11:47.221" v="2228" actId="403"/>
          <ac:spMkLst>
            <pc:docMk/>
            <pc:sldMk cId="1050655326" sldId="2147480517"/>
            <ac:spMk id="12" creationId="{1F0AF78D-27ED-9E51-0167-7B13CF80FC36}"/>
          </ac:spMkLst>
        </pc:spChg>
        <pc:spChg chg="mod">
          <ac:chgData name="Yoel Kortick" userId="167978f5-7f40-4909-85d5-d4149554ad4e" providerId="ADAL" clId="{A3FBAAB5-4232-404A-A1D4-6F25626AD8B2}" dt="2024-04-14T07:06:44.064" v="1356" actId="14100"/>
          <ac:spMkLst>
            <pc:docMk/>
            <pc:sldMk cId="1050655326" sldId="2147480517"/>
            <ac:spMk id="15" creationId="{7768141B-7EC0-9D14-5694-66EF03BBE46B}"/>
          </ac:spMkLst>
        </pc:spChg>
        <pc:picChg chg="add del">
          <ac:chgData name="Yoel Kortick" userId="167978f5-7f40-4909-85d5-d4149554ad4e" providerId="ADAL" clId="{A3FBAAB5-4232-404A-A1D4-6F25626AD8B2}" dt="2024-04-14T07:05:46.896" v="1311" actId="478"/>
          <ac:picMkLst>
            <pc:docMk/>
            <pc:sldMk cId="1050655326" sldId="2147480517"/>
            <ac:picMk id="5" creationId="{1F27FDC2-92A9-AE92-EE22-E5D6C1D79C2F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11:40.459" v="2227" actId="403"/>
        <pc:sldMkLst>
          <pc:docMk/>
          <pc:sldMk cId="3739183876" sldId="2147480518"/>
        </pc:sldMkLst>
        <pc:spChg chg="del">
          <ac:chgData name="Yoel Kortick" userId="167978f5-7f40-4909-85d5-d4149554ad4e" providerId="ADAL" clId="{A3FBAAB5-4232-404A-A1D4-6F25626AD8B2}" dt="2024-04-14T07:08:53.688" v="1559" actId="478"/>
          <ac:spMkLst>
            <pc:docMk/>
            <pc:sldMk cId="3739183876" sldId="2147480518"/>
            <ac:spMk id="2" creationId="{7C1FD3C8-7FB8-DC9E-99FA-50141BBB5BD3}"/>
          </ac:spMkLst>
        </pc:spChg>
        <pc:spChg chg="del">
          <ac:chgData name="Yoel Kortick" userId="167978f5-7f40-4909-85d5-d4149554ad4e" providerId="ADAL" clId="{A3FBAAB5-4232-404A-A1D4-6F25626AD8B2}" dt="2024-04-14T07:08:52.315" v="1558" actId="478"/>
          <ac:spMkLst>
            <pc:docMk/>
            <pc:sldMk cId="3739183876" sldId="2147480518"/>
            <ac:spMk id="6" creationId="{EB7AD148-C9CC-89C8-B4EF-11DF6577E023}"/>
          </ac:spMkLst>
        </pc:spChg>
        <pc:spChg chg="mod">
          <ac:chgData name="Yoel Kortick" userId="167978f5-7f40-4909-85d5-d4149554ad4e" providerId="ADAL" clId="{A3FBAAB5-4232-404A-A1D4-6F25626AD8B2}" dt="2024-04-14T07:08:50.833" v="1557" actId="1076"/>
          <ac:spMkLst>
            <pc:docMk/>
            <pc:sldMk cId="3739183876" sldId="2147480518"/>
            <ac:spMk id="8" creationId="{5599FC01-2B3B-8A36-D801-927FA9AEDE3F}"/>
          </ac:spMkLst>
        </pc:spChg>
        <pc:spChg chg="del">
          <ac:chgData name="Yoel Kortick" userId="167978f5-7f40-4909-85d5-d4149554ad4e" providerId="ADAL" clId="{A3FBAAB5-4232-404A-A1D4-6F25626AD8B2}" dt="2024-04-14T07:08:48.458" v="1556" actId="478"/>
          <ac:spMkLst>
            <pc:docMk/>
            <pc:sldMk cId="3739183876" sldId="2147480518"/>
            <ac:spMk id="9" creationId="{2C8485B3-27E7-48D9-7728-FC54896FA071}"/>
          </ac:spMkLst>
        </pc:spChg>
        <pc:spChg chg="del">
          <ac:chgData name="Yoel Kortick" userId="167978f5-7f40-4909-85d5-d4149554ad4e" providerId="ADAL" clId="{A3FBAAB5-4232-404A-A1D4-6F25626AD8B2}" dt="2024-04-14T07:08:46.074" v="1555" actId="478"/>
          <ac:spMkLst>
            <pc:docMk/>
            <pc:sldMk cId="3739183876" sldId="2147480518"/>
            <ac:spMk id="10" creationId="{5AAD0A8E-1C43-E4CD-793C-A4792E54C26F}"/>
          </ac:spMkLst>
        </pc:spChg>
        <pc:spChg chg="mod">
          <ac:chgData name="Yoel Kortick" userId="167978f5-7f40-4909-85d5-d4149554ad4e" providerId="ADAL" clId="{A3FBAAB5-4232-404A-A1D4-6F25626AD8B2}" dt="2024-04-14T08:11:40.459" v="2227" actId="403"/>
          <ac:spMkLst>
            <pc:docMk/>
            <pc:sldMk cId="3739183876" sldId="2147480518"/>
            <ac:spMk id="12" creationId="{1F0AF78D-27ED-9E51-0167-7B13CF80FC36}"/>
          </ac:spMkLst>
        </pc:spChg>
        <pc:spChg chg="mod">
          <ac:chgData name="Yoel Kortick" userId="167978f5-7f40-4909-85d5-d4149554ad4e" providerId="ADAL" clId="{A3FBAAB5-4232-404A-A1D4-6F25626AD8B2}" dt="2024-04-14T07:09:02.082" v="1563" actId="14100"/>
          <ac:spMkLst>
            <pc:docMk/>
            <pc:sldMk cId="3739183876" sldId="2147480518"/>
            <ac:spMk id="15" creationId="{7768141B-7EC0-9D14-5694-66EF03BBE46B}"/>
          </ac:spMkLst>
        </pc:spChg>
        <pc:picChg chg="del">
          <ac:chgData name="Yoel Kortick" userId="167978f5-7f40-4909-85d5-d4149554ad4e" providerId="ADAL" clId="{A3FBAAB5-4232-404A-A1D4-6F25626AD8B2}" dt="2024-04-14T07:08:36.354" v="1539" actId="478"/>
          <ac:picMkLst>
            <pc:docMk/>
            <pc:sldMk cId="3739183876" sldId="2147480518"/>
            <ac:picMk id="5" creationId="{1F27FDC2-92A9-AE92-EE22-E5D6C1D79C2F}"/>
          </ac:picMkLst>
        </pc:picChg>
        <pc:picChg chg="add del mod ord">
          <ac:chgData name="Yoel Kortick" userId="167978f5-7f40-4909-85d5-d4149554ad4e" providerId="ADAL" clId="{A3FBAAB5-4232-404A-A1D4-6F25626AD8B2}" dt="2024-04-14T07:09:05.186" v="1564" actId="208"/>
          <ac:picMkLst>
            <pc:docMk/>
            <pc:sldMk cId="3739183876" sldId="2147480518"/>
            <ac:picMk id="11" creationId="{0B40BB90-93D1-A2BD-4F2C-6A985522FF98}"/>
          </ac:picMkLst>
        </pc:picChg>
        <pc:cxnChg chg="add mod">
          <ac:chgData name="Yoel Kortick" userId="167978f5-7f40-4909-85d5-d4149554ad4e" providerId="ADAL" clId="{A3FBAAB5-4232-404A-A1D4-6F25626AD8B2}" dt="2024-04-14T07:09:11.218" v="1568" actId="1035"/>
          <ac:cxnSpMkLst>
            <pc:docMk/>
            <pc:sldMk cId="3739183876" sldId="2147480518"/>
            <ac:cxnSpMk id="14" creationId="{B7D421F6-68B0-5C64-FECF-73F169A062F9}"/>
          </ac:cxnSpMkLst>
        </pc:cxnChg>
      </pc:sldChg>
      <pc:sldChg chg="delSp modSp add mod">
        <pc:chgData name="Yoel Kortick" userId="167978f5-7f40-4909-85d5-d4149554ad4e" providerId="ADAL" clId="{A3FBAAB5-4232-404A-A1D4-6F25626AD8B2}" dt="2024-04-14T10:22:47.137" v="5882" actId="20577"/>
        <pc:sldMkLst>
          <pc:docMk/>
          <pc:sldMk cId="1162226849" sldId="2147480519"/>
        </pc:sldMkLst>
        <pc:spChg chg="mod">
          <ac:chgData name="Yoel Kortick" userId="167978f5-7f40-4909-85d5-d4149554ad4e" providerId="ADAL" clId="{A3FBAAB5-4232-404A-A1D4-6F25626AD8B2}" dt="2024-04-14T07:11:54.258" v="1594" actId="6549"/>
          <ac:spMkLst>
            <pc:docMk/>
            <pc:sldMk cId="1162226849" sldId="2147480519"/>
            <ac:spMk id="4" creationId="{870FF4AD-B3E6-1FA4-323A-91FDA4F45583}"/>
          </ac:spMkLst>
        </pc:spChg>
        <pc:spChg chg="del">
          <ac:chgData name="Yoel Kortick" userId="167978f5-7f40-4909-85d5-d4149554ad4e" providerId="ADAL" clId="{A3FBAAB5-4232-404A-A1D4-6F25626AD8B2}" dt="2024-04-14T07:12:45.610" v="1679" actId="478"/>
          <ac:spMkLst>
            <pc:docMk/>
            <pc:sldMk cId="1162226849" sldId="2147480519"/>
            <ac:spMk id="8" creationId="{5599FC01-2B3B-8A36-D801-927FA9AEDE3F}"/>
          </ac:spMkLst>
        </pc:spChg>
        <pc:spChg chg="mod">
          <ac:chgData name="Yoel Kortick" userId="167978f5-7f40-4909-85d5-d4149554ad4e" providerId="ADAL" clId="{A3FBAAB5-4232-404A-A1D4-6F25626AD8B2}" dt="2024-04-14T10:22:47.137" v="5882" actId="20577"/>
          <ac:spMkLst>
            <pc:docMk/>
            <pc:sldMk cId="1162226849" sldId="2147480519"/>
            <ac:spMk id="12" creationId="{1F0AF78D-27ED-9E51-0167-7B13CF80FC36}"/>
          </ac:spMkLst>
        </pc:spChg>
        <pc:spChg chg="del">
          <ac:chgData name="Yoel Kortick" userId="167978f5-7f40-4909-85d5-d4149554ad4e" providerId="ADAL" clId="{A3FBAAB5-4232-404A-A1D4-6F25626AD8B2}" dt="2024-04-14T07:12:45.610" v="1679" actId="478"/>
          <ac:spMkLst>
            <pc:docMk/>
            <pc:sldMk cId="1162226849" sldId="2147480519"/>
            <ac:spMk id="15" creationId="{7768141B-7EC0-9D14-5694-66EF03BBE46B}"/>
          </ac:spMkLst>
        </pc:spChg>
        <pc:picChg chg="del">
          <ac:chgData name="Yoel Kortick" userId="167978f5-7f40-4909-85d5-d4149554ad4e" providerId="ADAL" clId="{A3FBAAB5-4232-404A-A1D4-6F25626AD8B2}" dt="2024-04-14T07:11:56.544" v="1595" actId="478"/>
          <ac:picMkLst>
            <pc:docMk/>
            <pc:sldMk cId="1162226849" sldId="2147480519"/>
            <ac:picMk id="11" creationId="{0B40BB90-93D1-A2BD-4F2C-6A985522FF98}"/>
          </ac:picMkLst>
        </pc:picChg>
        <pc:cxnChg chg="del">
          <ac:chgData name="Yoel Kortick" userId="167978f5-7f40-4909-85d5-d4149554ad4e" providerId="ADAL" clId="{A3FBAAB5-4232-404A-A1D4-6F25626AD8B2}" dt="2024-04-14T07:12:45.610" v="1679" actId="478"/>
          <ac:cxnSpMkLst>
            <pc:docMk/>
            <pc:sldMk cId="1162226849" sldId="2147480519"/>
            <ac:cxnSpMk id="14" creationId="{B7D421F6-68B0-5C64-FECF-73F169A062F9}"/>
          </ac:cxnSpMkLst>
        </pc:cxnChg>
      </pc:sldChg>
      <pc:sldChg chg="addSp modSp add del mod">
        <pc:chgData name="Yoel Kortick" userId="167978f5-7f40-4909-85d5-d4149554ad4e" providerId="ADAL" clId="{A3FBAAB5-4232-404A-A1D4-6F25626AD8B2}" dt="2024-04-14T08:11:29.943" v="2225" actId="47"/>
        <pc:sldMkLst>
          <pc:docMk/>
          <pc:sldMk cId="2046368225" sldId="2147480520"/>
        </pc:sldMkLst>
        <pc:spChg chg="add">
          <ac:chgData name="Yoel Kortick" userId="167978f5-7f40-4909-85d5-d4149554ad4e" providerId="ADAL" clId="{A3FBAAB5-4232-404A-A1D4-6F25626AD8B2}" dt="2024-04-14T07:41:05.717" v="1712" actId="11529"/>
          <ac:spMkLst>
            <pc:docMk/>
            <pc:sldMk cId="2046368225" sldId="2147480520"/>
            <ac:spMk id="6" creationId="{A6C081F2-E6A4-AEB7-6DBF-36624AB1C87C}"/>
          </ac:spMkLst>
        </pc:spChg>
        <pc:spChg chg="mod">
          <ac:chgData name="Yoel Kortick" userId="167978f5-7f40-4909-85d5-d4149554ad4e" providerId="ADAL" clId="{A3FBAAB5-4232-404A-A1D4-6F25626AD8B2}" dt="2024-04-14T07:13:44.266" v="1694" actId="20577"/>
          <ac:spMkLst>
            <pc:docMk/>
            <pc:sldMk cId="2046368225" sldId="2147480520"/>
            <ac:spMk id="12" creationId="{1F0AF78D-27ED-9E51-0167-7B13CF80FC36}"/>
          </ac:spMkLst>
        </pc:spChg>
        <pc:picChg chg="add mod ord">
          <ac:chgData name="Yoel Kortick" userId="167978f5-7f40-4909-85d5-d4149554ad4e" providerId="ADAL" clId="{A3FBAAB5-4232-404A-A1D4-6F25626AD8B2}" dt="2024-04-14T07:41:01.679" v="1711" actId="167"/>
          <ac:picMkLst>
            <pc:docMk/>
            <pc:sldMk cId="2046368225" sldId="2147480520"/>
            <ac:picMk id="5" creationId="{1F427519-D352-7C92-A987-899EDEBDB0BE}"/>
          </ac:picMkLst>
        </pc:picChg>
      </pc:sldChg>
      <pc:sldChg chg="modSp add mod">
        <pc:chgData name="Yoel Kortick" userId="167978f5-7f40-4909-85d5-d4149554ad4e" providerId="ADAL" clId="{A3FBAAB5-4232-404A-A1D4-6F25626AD8B2}" dt="2024-04-14T08:11:18.042" v="2224" actId="255"/>
        <pc:sldMkLst>
          <pc:docMk/>
          <pc:sldMk cId="2670597001" sldId="2147480521"/>
        </pc:sldMkLst>
        <pc:spChg chg="mod">
          <ac:chgData name="Yoel Kortick" userId="167978f5-7f40-4909-85d5-d4149554ad4e" providerId="ADAL" clId="{A3FBAAB5-4232-404A-A1D4-6F25626AD8B2}" dt="2024-04-14T08:11:18.042" v="2224" actId="255"/>
          <ac:spMkLst>
            <pc:docMk/>
            <pc:sldMk cId="2670597001" sldId="2147480521"/>
            <ac:spMk id="12" creationId="{1F0AF78D-27ED-9E51-0167-7B13CF80FC36}"/>
          </ac:spMkLst>
        </pc:spChg>
      </pc:sldChg>
      <pc:sldChg chg="addSp delSp modSp add mod">
        <pc:chgData name="Yoel Kortick" userId="167978f5-7f40-4909-85d5-d4149554ad4e" providerId="ADAL" clId="{A3FBAAB5-4232-404A-A1D4-6F25626AD8B2}" dt="2024-04-14T10:22:59.858" v="5885" actId="20577"/>
        <pc:sldMkLst>
          <pc:docMk/>
          <pc:sldMk cId="2388266356" sldId="2147480522"/>
        </pc:sldMkLst>
        <pc:spChg chg="mod">
          <ac:chgData name="Yoel Kortick" userId="167978f5-7f40-4909-85d5-d4149554ad4e" providerId="ADAL" clId="{A3FBAAB5-4232-404A-A1D4-6F25626AD8B2}" dt="2024-04-14T07:42:14.768" v="1726" actId="14100"/>
          <ac:spMkLst>
            <pc:docMk/>
            <pc:sldMk cId="2388266356" sldId="2147480522"/>
            <ac:spMk id="6" creationId="{A6C081F2-E6A4-AEB7-6DBF-36624AB1C87C}"/>
          </ac:spMkLst>
        </pc:spChg>
        <pc:spChg chg="mod">
          <ac:chgData name="Yoel Kortick" userId="167978f5-7f40-4909-85d5-d4149554ad4e" providerId="ADAL" clId="{A3FBAAB5-4232-404A-A1D4-6F25626AD8B2}" dt="2024-04-14T10:22:59.858" v="5885" actId="20577"/>
          <ac:spMkLst>
            <pc:docMk/>
            <pc:sldMk cId="2388266356" sldId="2147480522"/>
            <ac:spMk id="12" creationId="{1F0AF78D-27ED-9E51-0167-7B13CF80FC36}"/>
          </ac:spMkLst>
        </pc:spChg>
        <pc:picChg chg="del">
          <ac:chgData name="Yoel Kortick" userId="167978f5-7f40-4909-85d5-d4149554ad4e" providerId="ADAL" clId="{A3FBAAB5-4232-404A-A1D4-6F25626AD8B2}" dt="2024-04-14T07:41:40.264" v="1718" actId="478"/>
          <ac:picMkLst>
            <pc:docMk/>
            <pc:sldMk cId="2388266356" sldId="2147480522"/>
            <ac:picMk id="5" creationId="{1F427519-D352-7C92-A987-899EDEBDB0BE}"/>
          </ac:picMkLst>
        </pc:picChg>
        <pc:picChg chg="add mod ord">
          <ac:chgData name="Yoel Kortick" userId="167978f5-7f40-4909-85d5-d4149554ad4e" providerId="ADAL" clId="{A3FBAAB5-4232-404A-A1D4-6F25626AD8B2}" dt="2024-04-14T07:42:09.339" v="1724" actId="167"/>
          <ac:picMkLst>
            <pc:docMk/>
            <pc:sldMk cId="2388266356" sldId="2147480522"/>
            <ac:picMk id="7" creationId="{632EFE40-E6E2-C2F3-A3B9-26F4F4573B78}"/>
          </ac:picMkLst>
        </pc:picChg>
      </pc:sldChg>
      <pc:sldChg chg="addSp modSp add mod">
        <pc:chgData name="Yoel Kortick" userId="167978f5-7f40-4909-85d5-d4149554ad4e" providerId="ADAL" clId="{A3FBAAB5-4232-404A-A1D4-6F25626AD8B2}" dt="2024-04-14T08:14:11.923" v="2331" actId="11529"/>
        <pc:sldMkLst>
          <pc:docMk/>
          <pc:sldMk cId="3203339919" sldId="2147480523"/>
        </pc:sldMkLst>
        <pc:spChg chg="mod">
          <ac:chgData name="Yoel Kortick" userId="167978f5-7f40-4909-85d5-d4149554ad4e" providerId="ADAL" clId="{A3FBAAB5-4232-404A-A1D4-6F25626AD8B2}" dt="2024-04-14T08:13:03.458" v="2258" actId="1036"/>
          <ac:spMkLst>
            <pc:docMk/>
            <pc:sldMk cId="3203339919" sldId="2147480523"/>
            <ac:spMk id="5" creationId="{32EF9CC5-423E-6483-54B4-8E2E9D201178}"/>
          </ac:spMkLst>
        </pc:spChg>
        <pc:spChg chg="add mod">
          <ac:chgData name="Yoel Kortick" userId="167978f5-7f40-4909-85d5-d4149554ad4e" providerId="ADAL" clId="{A3FBAAB5-4232-404A-A1D4-6F25626AD8B2}" dt="2024-04-14T08:13:53.927" v="2329" actId="1038"/>
          <ac:spMkLst>
            <pc:docMk/>
            <pc:sldMk cId="3203339919" sldId="2147480523"/>
            <ac:spMk id="7" creationId="{7E92D46A-C25A-9BD7-DBA9-581FE865E895}"/>
          </ac:spMkLst>
        </pc:spChg>
        <pc:spChg chg="add">
          <ac:chgData name="Yoel Kortick" userId="167978f5-7f40-4909-85d5-d4149554ad4e" providerId="ADAL" clId="{A3FBAAB5-4232-404A-A1D4-6F25626AD8B2}" dt="2024-04-14T08:14:11.923" v="2331" actId="11529"/>
          <ac:spMkLst>
            <pc:docMk/>
            <pc:sldMk cId="3203339919" sldId="2147480523"/>
            <ac:spMk id="8" creationId="{1300063F-6E9B-BE34-D4B2-B19AE2E6BF3A}"/>
          </ac:spMkLst>
        </pc:spChg>
        <pc:picChg chg="add mod">
          <ac:chgData name="Yoel Kortick" userId="167978f5-7f40-4909-85d5-d4149554ad4e" providerId="ADAL" clId="{A3FBAAB5-4232-404A-A1D4-6F25626AD8B2}" dt="2024-04-14T08:13:59.886" v="2330" actId="208"/>
          <ac:picMkLst>
            <pc:docMk/>
            <pc:sldMk cId="3203339919" sldId="2147480523"/>
            <ac:picMk id="6" creationId="{898D1B09-F3A0-999A-F5C0-835995750757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9:42:46.793" v="4979" actId="14100"/>
        <pc:sldMkLst>
          <pc:docMk/>
          <pc:sldMk cId="2209157839" sldId="2147480524"/>
        </pc:sldMkLst>
        <pc:spChg chg="mod">
          <ac:chgData name="Yoel Kortick" userId="167978f5-7f40-4909-85d5-d4149554ad4e" providerId="ADAL" clId="{A3FBAAB5-4232-404A-A1D4-6F25626AD8B2}" dt="2024-04-14T09:42:46.793" v="4979" actId="14100"/>
          <ac:spMkLst>
            <pc:docMk/>
            <pc:sldMk cId="2209157839" sldId="2147480524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8:20:45.806" v="2426" actId="14100"/>
          <ac:spMkLst>
            <pc:docMk/>
            <pc:sldMk cId="2209157839" sldId="2147480524"/>
            <ac:spMk id="7" creationId="{7E92D46A-C25A-9BD7-DBA9-581FE865E895}"/>
          </ac:spMkLst>
        </pc:spChg>
        <pc:spChg chg="del">
          <ac:chgData name="Yoel Kortick" userId="167978f5-7f40-4909-85d5-d4149554ad4e" providerId="ADAL" clId="{A3FBAAB5-4232-404A-A1D4-6F25626AD8B2}" dt="2024-04-14T08:21:11.934" v="2428" actId="478"/>
          <ac:spMkLst>
            <pc:docMk/>
            <pc:sldMk cId="2209157839" sldId="2147480524"/>
            <ac:spMk id="8" creationId="{1300063F-6E9B-BE34-D4B2-B19AE2E6BF3A}"/>
          </ac:spMkLst>
        </pc:spChg>
        <pc:picChg chg="del">
          <ac:chgData name="Yoel Kortick" userId="167978f5-7f40-4909-85d5-d4149554ad4e" providerId="ADAL" clId="{A3FBAAB5-4232-404A-A1D4-6F25626AD8B2}" dt="2024-04-14T08:17:39.462" v="2397" actId="478"/>
          <ac:picMkLst>
            <pc:docMk/>
            <pc:sldMk cId="2209157839" sldId="2147480524"/>
            <ac:picMk id="6" creationId="{898D1B09-F3A0-999A-F5C0-835995750757}"/>
          </ac:picMkLst>
        </pc:picChg>
        <pc:picChg chg="add del mod ord">
          <ac:chgData name="Yoel Kortick" userId="167978f5-7f40-4909-85d5-d4149554ad4e" providerId="ADAL" clId="{A3FBAAB5-4232-404A-A1D4-6F25626AD8B2}" dt="2024-04-14T08:21:10.801" v="2427" actId="478"/>
          <ac:picMkLst>
            <pc:docMk/>
            <pc:sldMk cId="2209157839" sldId="2147480524"/>
            <ac:picMk id="9" creationId="{976EC9CE-9236-4D81-8DA9-63A92BEA6DCA}"/>
          </ac:picMkLst>
        </pc:picChg>
      </pc:sldChg>
      <pc:sldChg chg="delSp add mod ord">
        <pc:chgData name="Yoel Kortick" userId="167978f5-7f40-4909-85d5-d4149554ad4e" providerId="ADAL" clId="{A3FBAAB5-4232-404A-A1D4-6F25626AD8B2}" dt="2024-04-14T08:20:06.631" v="2418"/>
        <pc:sldMkLst>
          <pc:docMk/>
          <pc:sldMk cId="2101853104" sldId="2147480525"/>
        </pc:sldMkLst>
        <pc:spChg chg="del">
          <ac:chgData name="Yoel Kortick" userId="167978f5-7f40-4909-85d5-d4149554ad4e" providerId="ADAL" clId="{A3FBAAB5-4232-404A-A1D4-6F25626AD8B2}" dt="2024-04-14T08:20:01.938" v="2416" actId="478"/>
          <ac:spMkLst>
            <pc:docMk/>
            <pc:sldMk cId="2101853104" sldId="2147480525"/>
            <ac:spMk id="8" creationId="{1300063F-6E9B-BE34-D4B2-B19AE2E6BF3A}"/>
          </ac:spMkLst>
        </pc:spChg>
      </pc:sldChg>
      <pc:sldChg chg="addSp delSp modSp add mod">
        <pc:chgData name="Yoel Kortick" userId="167978f5-7f40-4909-85d5-d4149554ad4e" providerId="ADAL" clId="{A3FBAAB5-4232-404A-A1D4-6F25626AD8B2}" dt="2024-04-14T08:27:34.339" v="2864" actId="11529"/>
        <pc:sldMkLst>
          <pc:docMk/>
          <pc:sldMk cId="3771371181" sldId="2147480526"/>
        </pc:sldMkLst>
        <pc:spChg chg="mod">
          <ac:chgData name="Yoel Kortick" userId="167978f5-7f40-4909-85d5-d4149554ad4e" providerId="ADAL" clId="{A3FBAAB5-4232-404A-A1D4-6F25626AD8B2}" dt="2024-04-14T08:26:58.473" v="2858" actId="14100"/>
          <ac:spMkLst>
            <pc:docMk/>
            <pc:sldMk cId="3771371181" sldId="2147480526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8:26:36.541" v="2842" actId="478"/>
          <ac:spMkLst>
            <pc:docMk/>
            <pc:sldMk cId="3771371181" sldId="2147480526"/>
            <ac:spMk id="7" creationId="{7E92D46A-C25A-9BD7-DBA9-581FE865E895}"/>
          </ac:spMkLst>
        </pc:spChg>
        <pc:spChg chg="add">
          <ac:chgData name="Yoel Kortick" userId="167978f5-7f40-4909-85d5-d4149554ad4e" providerId="ADAL" clId="{A3FBAAB5-4232-404A-A1D4-6F25626AD8B2}" dt="2024-04-14T08:27:28.523" v="2863" actId="11529"/>
          <ac:spMkLst>
            <pc:docMk/>
            <pc:sldMk cId="3771371181" sldId="2147480526"/>
            <ac:spMk id="8" creationId="{3D09E862-8D79-1501-F056-C1D6EDBCC74C}"/>
          </ac:spMkLst>
        </pc:spChg>
        <pc:spChg chg="add">
          <ac:chgData name="Yoel Kortick" userId="167978f5-7f40-4909-85d5-d4149554ad4e" providerId="ADAL" clId="{A3FBAAB5-4232-404A-A1D4-6F25626AD8B2}" dt="2024-04-14T08:27:34.339" v="2864" actId="11529"/>
          <ac:spMkLst>
            <pc:docMk/>
            <pc:sldMk cId="3771371181" sldId="2147480526"/>
            <ac:spMk id="9" creationId="{0E65BC14-54EE-A22F-34DB-451E73A50C94}"/>
          </ac:spMkLst>
        </pc:spChg>
        <pc:picChg chg="add mod">
          <ac:chgData name="Yoel Kortick" userId="167978f5-7f40-4909-85d5-d4149554ad4e" providerId="ADAL" clId="{A3FBAAB5-4232-404A-A1D4-6F25626AD8B2}" dt="2024-04-14T08:27:21.253" v="2862" actId="208"/>
          <ac:picMkLst>
            <pc:docMk/>
            <pc:sldMk cId="3771371181" sldId="2147480526"/>
            <ac:picMk id="6" creationId="{A3A3B1D8-854B-CDDB-EBDC-D99A91DD2FAD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9:51:06.540" v="5113" actId="208"/>
        <pc:sldMkLst>
          <pc:docMk/>
          <pc:sldMk cId="1458250918" sldId="2147480527"/>
        </pc:sldMkLst>
        <pc:spChg chg="mod">
          <ac:chgData name="Yoel Kortick" userId="167978f5-7f40-4909-85d5-d4149554ad4e" providerId="ADAL" clId="{A3FBAAB5-4232-404A-A1D4-6F25626AD8B2}" dt="2024-04-14T09:51:01.814" v="5112" actId="20577"/>
          <ac:spMkLst>
            <pc:docMk/>
            <pc:sldMk cId="1458250918" sldId="2147480527"/>
            <ac:spMk id="5" creationId="{32EF9CC5-423E-6483-54B4-8E2E9D201178}"/>
          </ac:spMkLst>
        </pc:spChg>
        <pc:spChg chg="del mod">
          <ac:chgData name="Yoel Kortick" userId="167978f5-7f40-4909-85d5-d4149554ad4e" providerId="ADAL" clId="{A3FBAAB5-4232-404A-A1D4-6F25626AD8B2}" dt="2024-04-14T09:30:01.006" v="4860" actId="478"/>
          <ac:spMkLst>
            <pc:docMk/>
            <pc:sldMk cId="1458250918" sldId="2147480527"/>
            <ac:spMk id="8" creationId="{3D09E862-8D79-1501-F056-C1D6EDBCC74C}"/>
          </ac:spMkLst>
        </pc:spChg>
        <pc:spChg chg="mod">
          <ac:chgData name="Yoel Kortick" userId="167978f5-7f40-4909-85d5-d4149554ad4e" providerId="ADAL" clId="{A3FBAAB5-4232-404A-A1D4-6F25626AD8B2}" dt="2024-04-14T09:30:35.907" v="4864" actId="14100"/>
          <ac:spMkLst>
            <pc:docMk/>
            <pc:sldMk cId="1458250918" sldId="2147480527"/>
            <ac:spMk id="9" creationId="{0E65BC14-54EE-A22F-34DB-451E73A50C94}"/>
          </ac:spMkLst>
        </pc:spChg>
        <pc:picChg chg="del">
          <ac:chgData name="Yoel Kortick" userId="167978f5-7f40-4909-85d5-d4149554ad4e" providerId="ADAL" clId="{A3FBAAB5-4232-404A-A1D4-6F25626AD8B2}" dt="2024-04-14T08:27:57.109" v="2869" actId="478"/>
          <ac:picMkLst>
            <pc:docMk/>
            <pc:sldMk cId="1458250918" sldId="2147480527"/>
            <ac:picMk id="6" creationId="{A3A3B1D8-854B-CDDB-EBDC-D99A91DD2FAD}"/>
          </ac:picMkLst>
        </pc:picChg>
        <pc:picChg chg="add del mod ord">
          <ac:chgData name="Yoel Kortick" userId="167978f5-7f40-4909-85d5-d4149554ad4e" providerId="ADAL" clId="{A3FBAAB5-4232-404A-A1D4-6F25626AD8B2}" dt="2024-04-14T09:29:57.889" v="4858" actId="478"/>
          <ac:picMkLst>
            <pc:docMk/>
            <pc:sldMk cId="1458250918" sldId="2147480527"/>
            <ac:picMk id="7" creationId="{480340D5-8163-D61D-D36F-D37EEE3CF9D5}"/>
          </ac:picMkLst>
        </pc:picChg>
        <pc:picChg chg="add del mod ord">
          <ac:chgData name="Yoel Kortick" userId="167978f5-7f40-4909-85d5-d4149554ad4e" providerId="ADAL" clId="{A3FBAAB5-4232-404A-A1D4-6F25626AD8B2}" dt="2024-04-14T09:29:58.654" v="4859" actId="478"/>
          <ac:picMkLst>
            <pc:docMk/>
            <pc:sldMk cId="1458250918" sldId="2147480527"/>
            <ac:picMk id="11" creationId="{41752B0C-E8E6-F6EA-9738-63A22CF470B9}"/>
          </ac:picMkLst>
        </pc:picChg>
        <pc:picChg chg="add mod ord">
          <ac:chgData name="Yoel Kortick" userId="167978f5-7f40-4909-85d5-d4149554ad4e" providerId="ADAL" clId="{A3FBAAB5-4232-404A-A1D4-6F25626AD8B2}" dt="2024-04-14T09:51:06.540" v="5113" actId="208"/>
          <ac:picMkLst>
            <pc:docMk/>
            <pc:sldMk cId="1458250918" sldId="2147480527"/>
            <ac:picMk id="13" creationId="{3AE98D3E-0EBB-098B-4D68-5C40ECE1B524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30:40.864" v="2933" actId="208"/>
        <pc:sldMkLst>
          <pc:docMk/>
          <pc:sldMk cId="3260707244" sldId="2147480528"/>
        </pc:sldMkLst>
        <pc:spChg chg="mod">
          <ac:chgData name="Yoel Kortick" userId="167978f5-7f40-4909-85d5-d4149554ad4e" providerId="ADAL" clId="{A3FBAAB5-4232-404A-A1D4-6F25626AD8B2}" dt="2024-04-14T08:30:05.274" v="2924"/>
          <ac:spMkLst>
            <pc:docMk/>
            <pc:sldMk cId="3260707244" sldId="2147480528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8:30:33.402" v="2931" actId="478"/>
          <ac:spMkLst>
            <pc:docMk/>
            <pc:sldMk cId="3260707244" sldId="2147480528"/>
            <ac:spMk id="8" creationId="{3D09E862-8D79-1501-F056-C1D6EDBCC74C}"/>
          </ac:spMkLst>
        </pc:spChg>
        <pc:spChg chg="mod">
          <ac:chgData name="Yoel Kortick" userId="167978f5-7f40-4909-85d5-d4149554ad4e" providerId="ADAL" clId="{A3FBAAB5-4232-404A-A1D4-6F25626AD8B2}" dt="2024-04-14T08:30:31.396" v="2930" actId="14100"/>
          <ac:spMkLst>
            <pc:docMk/>
            <pc:sldMk cId="3260707244" sldId="2147480528"/>
            <ac:spMk id="9" creationId="{0E65BC14-54EE-A22F-34DB-451E73A50C94}"/>
          </ac:spMkLst>
        </pc:spChg>
        <pc:spChg chg="add mod">
          <ac:chgData name="Yoel Kortick" userId="167978f5-7f40-4909-85d5-d4149554ad4e" providerId="ADAL" clId="{A3FBAAB5-4232-404A-A1D4-6F25626AD8B2}" dt="2024-04-14T08:30:37.942" v="2932" actId="571"/>
          <ac:spMkLst>
            <pc:docMk/>
            <pc:sldMk cId="3260707244" sldId="2147480528"/>
            <ac:spMk id="10" creationId="{3E33CDB7-9B15-BE34-CEEB-912B2F8FDC2B}"/>
          </ac:spMkLst>
        </pc:spChg>
        <pc:picChg chg="add mod ord">
          <ac:chgData name="Yoel Kortick" userId="167978f5-7f40-4909-85d5-d4149554ad4e" providerId="ADAL" clId="{A3FBAAB5-4232-404A-A1D4-6F25626AD8B2}" dt="2024-04-14T08:30:40.864" v="2933" actId="208"/>
          <ac:picMkLst>
            <pc:docMk/>
            <pc:sldMk cId="3260707244" sldId="2147480528"/>
            <ac:picMk id="6" creationId="{F67F647D-6D76-710C-241C-6BA171008246}"/>
          </ac:picMkLst>
        </pc:picChg>
        <pc:picChg chg="del">
          <ac:chgData name="Yoel Kortick" userId="167978f5-7f40-4909-85d5-d4149554ad4e" providerId="ADAL" clId="{A3FBAAB5-4232-404A-A1D4-6F25626AD8B2}" dt="2024-04-14T08:30:22.165" v="2925" actId="478"/>
          <ac:picMkLst>
            <pc:docMk/>
            <pc:sldMk cId="3260707244" sldId="2147480528"/>
            <ac:picMk id="7" creationId="{480340D5-8163-D61D-D36F-D37EEE3CF9D5}"/>
          </ac:picMkLst>
        </pc:picChg>
        <pc:picChg chg="del">
          <ac:chgData name="Yoel Kortick" userId="167978f5-7f40-4909-85d5-d4149554ad4e" providerId="ADAL" clId="{A3FBAAB5-4232-404A-A1D4-6F25626AD8B2}" dt="2024-04-14T08:30:22.683" v="2926" actId="478"/>
          <ac:picMkLst>
            <pc:docMk/>
            <pc:sldMk cId="3260707244" sldId="2147480528"/>
            <ac:picMk id="11" creationId="{41752B0C-E8E6-F6EA-9738-63A22CF470B9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32:02.628" v="2950" actId="208"/>
        <pc:sldMkLst>
          <pc:docMk/>
          <pc:sldMk cId="1330829722" sldId="2147480529"/>
        </pc:sldMkLst>
        <pc:spChg chg="mod">
          <ac:chgData name="Yoel Kortick" userId="167978f5-7f40-4909-85d5-d4149554ad4e" providerId="ADAL" clId="{A3FBAAB5-4232-404A-A1D4-6F25626AD8B2}" dt="2024-04-14T08:31:11.450" v="2943" actId="20577"/>
          <ac:spMkLst>
            <pc:docMk/>
            <pc:sldMk cId="1330829722" sldId="2147480529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8:32:00.261" v="2949" actId="1076"/>
          <ac:spMkLst>
            <pc:docMk/>
            <pc:sldMk cId="1330829722" sldId="2147480529"/>
            <ac:spMk id="9" creationId="{0E65BC14-54EE-A22F-34DB-451E73A50C94}"/>
          </ac:spMkLst>
        </pc:spChg>
        <pc:spChg chg="mod">
          <ac:chgData name="Yoel Kortick" userId="167978f5-7f40-4909-85d5-d4149554ad4e" providerId="ADAL" clId="{A3FBAAB5-4232-404A-A1D4-6F25626AD8B2}" dt="2024-04-14T08:31:56.037" v="2948" actId="14100"/>
          <ac:spMkLst>
            <pc:docMk/>
            <pc:sldMk cId="1330829722" sldId="2147480529"/>
            <ac:spMk id="10" creationId="{3E33CDB7-9B15-BE34-CEEB-912B2F8FDC2B}"/>
          </ac:spMkLst>
        </pc:spChg>
        <pc:picChg chg="del">
          <ac:chgData name="Yoel Kortick" userId="167978f5-7f40-4909-85d5-d4149554ad4e" providerId="ADAL" clId="{A3FBAAB5-4232-404A-A1D4-6F25626AD8B2}" dt="2024-04-14T08:31:41.644" v="2944" actId="478"/>
          <ac:picMkLst>
            <pc:docMk/>
            <pc:sldMk cId="1330829722" sldId="2147480529"/>
            <ac:picMk id="6" creationId="{F67F647D-6D76-710C-241C-6BA171008246}"/>
          </ac:picMkLst>
        </pc:picChg>
        <pc:picChg chg="add mod ord">
          <ac:chgData name="Yoel Kortick" userId="167978f5-7f40-4909-85d5-d4149554ad4e" providerId="ADAL" clId="{A3FBAAB5-4232-404A-A1D4-6F25626AD8B2}" dt="2024-04-14T08:32:02.628" v="2950" actId="208"/>
          <ac:picMkLst>
            <pc:docMk/>
            <pc:sldMk cId="1330829722" sldId="2147480529"/>
            <ac:picMk id="7" creationId="{1199BE1C-B094-3B9D-F7CA-41F8D90E9110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33:32.006" v="2992" actId="208"/>
        <pc:sldMkLst>
          <pc:docMk/>
          <pc:sldMk cId="2490966838" sldId="2147480530"/>
        </pc:sldMkLst>
        <pc:spChg chg="mod">
          <ac:chgData name="Yoel Kortick" userId="167978f5-7f40-4909-85d5-d4149554ad4e" providerId="ADAL" clId="{A3FBAAB5-4232-404A-A1D4-6F25626AD8B2}" dt="2024-04-14T08:32:38.857" v="2983"/>
          <ac:spMkLst>
            <pc:docMk/>
            <pc:sldMk cId="2490966838" sldId="2147480530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8:33:30.330" v="2991" actId="14100"/>
          <ac:spMkLst>
            <pc:docMk/>
            <pc:sldMk cId="2490966838" sldId="2147480530"/>
            <ac:spMk id="9" creationId="{0E65BC14-54EE-A22F-34DB-451E73A50C94}"/>
          </ac:spMkLst>
        </pc:spChg>
        <pc:spChg chg="mod">
          <ac:chgData name="Yoel Kortick" userId="167978f5-7f40-4909-85d5-d4149554ad4e" providerId="ADAL" clId="{A3FBAAB5-4232-404A-A1D4-6F25626AD8B2}" dt="2024-04-14T08:33:24.246" v="2989" actId="14100"/>
          <ac:spMkLst>
            <pc:docMk/>
            <pc:sldMk cId="2490966838" sldId="2147480530"/>
            <ac:spMk id="10" creationId="{3E33CDB7-9B15-BE34-CEEB-912B2F8FDC2B}"/>
          </ac:spMkLst>
        </pc:spChg>
        <pc:picChg chg="add mod ord">
          <ac:chgData name="Yoel Kortick" userId="167978f5-7f40-4909-85d5-d4149554ad4e" providerId="ADAL" clId="{A3FBAAB5-4232-404A-A1D4-6F25626AD8B2}" dt="2024-04-14T08:33:32.006" v="2992" actId="208"/>
          <ac:picMkLst>
            <pc:docMk/>
            <pc:sldMk cId="2490966838" sldId="2147480530"/>
            <ac:picMk id="6" creationId="{6913E6A6-F48A-D9E0-E970-5CDA5F2F95CB}"/>
          </ac:picMkLst>
        </pc:picChg>
        <pc:picChg chg="del">
          <ac:chgData name="Yoel Kortick" userId="167978f5-7f40-4909-85d5-d4149554ad4e" providerId="ADAL" clId="{A3FBAAB5-4232-404A-A1D4-6F25626AD8B2}" dt="2024-04-14T08:33:10.993" v="2984" actId="478"/>
          <ac:picMkLst>
            <pc:docMk/>
            <pc:sldMk cId="2490966838" sldId="2147480530"/>
            <ac:picMk id="7" creationId="{1199BE1C-B094-3B9D-F7CA-41F8D90E9110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36:18.072" v="3104" actId="478"/>
        <pc:sldMkLst>
          <pc:docMk/>
          <pc:sldMk cId="1611837634" sldId="2147480531"/>
        </pc:sldMkLst>
        <pc:spChg chg="mod">
          <ac:chgData name="Yoel Kortick" userId="167978f5-7f40-4909-85d5-d4149554ad4e" providerId="ADAL" clId="{A3FBAAB5-4232-404A-A1D4-6F25626AD8B2}" dt="2024-04-14T08:35:46.691" v="3095" actId="6549"/>
          <ac:spMkLst>
            <pc:docMk/>
            <pc:sldMk cId="1611837634" sldId="2147480531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8:36:18.072" v="3104" actId="478"/>
          <ac:spMkLst>
            <pc:docMk/>
            <pc:sldMk cId="1611837634" sldId="2147480531"/>
            <ac:spMk id="9" creationId="{0E65BC14-54EE-A22F-34DB-451E73A50C94}"/>
          </ac:spMkLst>
        </pc:spChg>
        <pc:spChg chg="mod">
          <ac:chgData name="Yoel Kortick" userId="167978f5-7f40-4909-85d5-d4149554ad4e" providerId="ADAL" clId="{A3FBAAB5-4232-404A-A1D4-6F25626AD8B2}" dt="2024-04-14T08:36:15.480" v="3103" actId="14100"/>
          <ac:spMkLst>
            <pc:docMk/>
            <pc:sldMk cId="1611837634" sldId="2147480531"/>
            <ac:spMk id="10" creationId="{3E33CDB7-9B15-BE34-CEEB-912B2F8FDC2B}"/>
          </ac:spMkLst>
        </pc:spChg>
        <pc:picChg chg="del">
          <ac:chgData name="Yoel Kortick" userId="167978f5-7f40-4909-85d5-d4149554ad4e" providerId="ADAL" clId="{A3FBAAB5-4232-404A-A1D4-6F25626AD8B2}" dt="2024-04-14T08:35:48.678" v="3096" actId="478"/>
          <ac:picMkLst>
            <pc:docMk/>
            <pc:sldMk cId="1611837634" sldId="2147480531"/>
            <ac:picMk id="6" creationId="{6913E6A6-F48A-D9E0-E970-5CDA5F2F95CB}"/>
          </ac:picMkLst>
        </pc:picChg>
        <pc:picChg chg="add mod ord">
          <ac:chgData name="Yoel Kortick" userId="167978f5-7f40-4909-85d5-d4149554ad4e" providerId="ADAL" clId="{A3FBAAB5-4232-404A-A1D4-6F25626AD8B2}" dt="2024-04-14T08:36:05.800" v="3101" actId="167"/>
          <ac:picMkLst>
            <pc:docMk/>
            <pc:sldMk cId="1611837634" sldId="2147480531"/>
            <ac:picMk id="7" creationId="{A6244F3F-85DD-CCBE-A418-3D385E2BD51F}"/>
          </ac:picMkLst>
        </pc:picChg>
      </pc:sldChg>
      <pc:sldChg chg="delSp modSp add del mod">
        <pc:chgData name="Yoel Kortick" userId="167978f5-7f40-4909-85d5-d4149554ad4e" providerId="ADAL" clId="{A3FBAAB5-4232-404A-A1D4-6F25626AD8B2}" dt="2024-04-14T08:38:34.871" v="3115" actId="47"/>
        <pc:sldMkLst>
          <pc:docMk/>
          <pc:sldMk cId="1568174573" sldId="2147480532"/>
        </pc:sldMkLst>
        <pc:spChg chg="mod">
          <ac:chgData name="Yoel Kortick" userId="167978f5-7f40-4909-85d5-d4149554ad4e" providerId="ADAL" clId="{A3FBAAB5-4232-404A-A1D4-6F25626AD8B2}" dt="2024-04-14T08:38:03.989" v="3106"/>
          <ac:spMkLst>
            <pc:docMk/>
            <pc:sldMk cId="1568174573" sldId="2147480532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8:38:07.526" v="3108" actId="478"/>
          <ac:spMkLst>
            <pc:docMk/>
            <pc:sldMk cId="1568174573" sldId="2147480532"/>
            <ac:spMk id="10" creationId="{3E33CDB7-9B15-BE34-CEEB-912B2F8FDC2B}"/>
          </ac:spMkLst>
        </pc:spChg>
        <pc:picChg chg="del">
          <ac:chgData name="Yoel Kortick" userId="167978f5-7f40-4909-85d5-d4149554ad4e" providerId="ADAL" clId="{A3FBAAB5-4232-404A-A1D4-6F25626AD8B2}" dt="2024-04-14T08:38:05.559" v="3107" actId="478"/>
          <ac:picMkLst>
            <pc:docMk/>
            <pc:sldMk cId="1568174573" sldId="2147480532"/>
            <ac:picMk id="7" creationId="{A6244F3F-85DD-CCBE-A418-3D385E2BD51F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51:28.587" v="3445" actId="20577"/>
        <pc:sldMkLst>
          <pc:docMk/>
          <pc:sldMk cId="1437123091" sldId="2147480533"/>
        </pc:sldMkLst>
        <pc:spChg chg="add mod">
          <ac:chgData name="Yoel Kortick" userId="167978f5-7f40-4909-85d5-d4149554ad4e" providerId="ADAL" clId="{A3FBAAB5-4232-404A-A1D4-6F25626AD8B2}" dt="2024-04-14T08:49:36.802" v="3382" actId="20577"/>
          <ac:spMkLst>
            <pc:docMk/>
            <pc:sldMk cId="1437123091" sldId="2147480533"/>
            <ac:spMk id="2" creationId="{16F37C29-1E77-2664-8DA6-11326F4B1EE3}"/>
          </ac:spMkLst>
        </pc:spChg>
        <pc:spChg chg="mod">
          <ac:chgData name="Yoel Kortick" userId="167978f5-7f40-4909-85d5-d4149554ad4e" providerId="ADAL" clId="{A3FBAAB5-4232-404A-A1D4-6F25626AD8B2}" dt="2024-04-14T08:49:06.763" v="3371" actId="20577"/>
          <ac:spMkLst>
            <pc:docMk/>
            <pc:sldMk cId="1437123091" sldId="2147480533"/>
            <ac:spMk id="5" creationId="{32EF9CC5-423E-6483-54B4-8E2E9D201178}"/>
          </ac:spMkLst>
        </pc:spChg>
        <pc:spChg chg="add mod">
          <ac:chgData name="Yoel Kortick" userId="167978f5-7f40-4909-85d5-d4149554ad4e" providerId="ADAL" clId="{A3FBAAB5-4232-404A-A1D4-6F25626AD8B2}" dt="2024-04-14T08:40:21.974" v="3207" actId="14100"/>
          <ac:spMkLst>
            <pc:docMk/>
            <pc:sldMk cId="1437123091" sldId="2147480533"/>
            <ac:spMk id="6" creationId="{EF2D02FE-280B-0FCF-4A88-12A3C8CF401A}"/>
          </ac:spMkLst>
        </pc:spChg>
        <pc:spChg chg="mod">
          <ac:chgData name="Yoel Kortick" userId="167978f5-7f40-4909-85d5-d4149554ad4e" providerId="ADAL" clId="{A3FBAAB5-4232-404A-A1D4-6F25626AD8B2}" dt="2024-04-14T08:38:29.901" v="3114"/>
          <ac:spMkLst>
            <pc:docMk/>
            <pc:sldMk cId="1437123091" sldId="2147480533"/>
            <ac:spMk id="7" creationId="{7E92D46A-C25A-9BD7-DBA9-581FE865E895}"/>
          </ac:spMkLst>
        </pc:spChg>
        <pc:spChg chg="add mod">
          <ac:chgData name="Yoel Kortick" userId="167978f5-7f40-4909-85d5-d4149554ad4e" providerId="ADAL" clId="{A3FBAAB5-4232-404A-A1D4-6F25626AD8B2}" dt="2024-04-14T08:51:28.587" v="3445" actId="20577"/>
          <ac:spMkLst>
            <pc:docMk/>
            <pc:sldMk cId="1437123091" sldId="2147480533"/>
            <ac:spMk id="8" creationId="{256603E6-7CF2-A576-15AD-E5DFEA672609}"/>
          </ac:spMkLst>
        </pc:spChg>
        <pc:spChg chg="add mod">
          <ac:chgData name="Yoel Kortick" userId="167978f5-7f40-4909-85d5-d4149554ad4e" providerId="ADAL" clId="{A3FBAAB5-4232-404A-A1D4-6F25626AD8B2}" dt="2024-04-14T08:50:00.990" v="3432" actId="20577"/>
          <ac:spMkLst>
            <pc:docMk/>
            <pc:sldMk cId="1437123091" sldId="2147480533"/>
            <ac:spMk id="10" creationId="{586D0B3F-E4CC-D338-B143-1D60432CA045}"/>
          </ac:spMkLst>
        </pc:spChg>
        <pc:spChg chg="add mod">
          <ac:chgData name="Yoel Kortick" userId="167978f5-7f40-4909-85d5-d4149554ad4e" providerId="ADAL" clId="{A3FBAAB5-4232-404A-A1D4-6F25626AD8B2}" dt="2024-04-14T08:41:39.351" v="3218" actId="14100"/>
          <ac:spMkLst>
            <pc:docMk/>
            <pc:sldMk cId="1437123091" sldId="2147480533"/>
            <ac:spMk id="11" creationId="{0E9B92CB-D462-86EC-9D28-29C4AE6A7538}"/>
          </ac:spMkLst>
        </pc:spChg>
        <pc:picChg chg="del">
          <ac:chgData name="Yoel Kortick" userId="167978f5-7f40-4909-85d5-d4149554ad4e" providerId="ADAL" clId="{A3FBAAB5-4232-404A-A1D4-6F25626AD8B2}" dt="2024-04-14T08:38:38.155" v="3116" actId="478"/>
          <ac:picMkLst>
            <pc:docMk/>
            <pc:sldMk cId="1437123091" sldId="2147480533"/>
            <ac:picMk id="9" creationId="{976EC9CE-9236-4D81-8DA9-63A92BEA6DCA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10:28:26.634" v="5929" actId="20577"/>
        <pc:sldMkLst>
          <pc:docMk/>
          <pc:sldMk cId="3702445163" sldId="2147480534"/>
        </pc:sldMkLst>
        <pc:spChg chg="mod">
          <ac:chgData name="Yoel Kortick" userId="167978f5-7f40-4909-85d5-d4149554ad4e" providerId="ADAL" clId="{A3FBAAB5-4232-404A-A1D4-6F25626AD8B2}" dt="2024-04-14T08:52:39.479" v="3493" actId="1076"/>
          <ac:spMkLst>
            <pc:docMk/>
            <pc:sldMk cId="3702445163" sldId="2147480534"/>
            <ac:spMk id="2" creationId="{16F37C29-1E77-2664-8DA6-11326F4B1EE3}"/>
          </ac:spMkLst>
        </pc:spChg>
        <pc:spChg chg="mod">
          <ac:chgData name="Yoel Kortick" userId="167978f5-7f40-4909-85d5-d4149554ad4e" providerId="ADAL" clId="{A3FBAAB5-4232-404A-A1D4-6F25626AD8B2}" dt="2024-04-14T10:28:15.031" v="5921" actId="6549"/>
          <ac:spMkLst>
            <pc:docMk/>
            <pc:sldMk cId="3702445163" sldId="2147480534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8:52:43.223" v="3495" actId="1076"/>
          <ac:spMkLst>
            <pc:docMk/>
            <pc:sldMk cId="3702445163" sldId="2147480534"/>
            <ac:spMk id="6" creationId="{EF2D02FE-280B-0FCF-4A88-12A3C8CF401A}"/>
          </ac:spMkLst>
        </pc:spChg>
        <pc:spChg chg="del">
          <ac:chgData name="Yoel Kortick" userId="167978f5-7f40-4909-85d5-d4149554ad4e" providerId="ADAL" clId="{A3FBAAB5-4232-404A-A1D4-6F25626AD8B2}" dt="2024-04-14T08:44:21.522" v="3247" actId="478"/>
          <ac:spMkLst>
            <pc:docMk/>
            <pc:sldMk cId="3702445163" sldId="2147480534"/>
            <ac:spMk id="7" creationId="{7E92D46A-C25A-9BD7-DBA9-581FE865E895}"/>
          </ac:spMkLst>
        </pc:spChg>
        <pc:spChg chg="mod">
          <ac:chgData name="Yoel Kortick" userId="167978f5-7f40-4909-85d5-d4149554ad4e" providerId="ADAL" clId="{A3FBAAB5-4232-404A-A1D4-6F25626AD8B2}" dt="2024-04-14T08:52:41.435" v="3494" actId="1076"/>
          <ac:spMkLst>
            <pc:docMk/>
            <pc:sldMk cId="3702445163" sldId="2147480534"/>
            <ac:spMk id="8" creationId="{256603E6-7CF2-A576-15AD-E5DFEA672609}"/>
          </ac:spMkLst>
        </pc:spChg>
        <pc:spChg chg="add mod">
          <ac:chgData name="Yoel Kortick" userId="167978f5-7f40-4909-85d5-d4149554ad4e" providerId="ADAL" clId="{A3FBAAB5-4232-404A-A1D4-6F25626AD8B2}" dt="2024-04-14T10:28:26.634" v="5929" actId="20577"/>
          <ac:spMkLst>
            <pc:docMk/>
            <pc:sldMk cId="3702445163" sldId="2147480534"/>
            <ac:spMk id="9" creationId="{6F16D95A-3949-C7AB-4FD8-41E959A1BFCB}"/>
          </ac:spMkLst>
        </pc:spChg>
        <pc:spChg chg="mod">
          <ac:chgData name="Yoel Kortick" userId="167978f5-7f40-4909-85d5-d4149554ad4e" providerId="ADAL" clId="{A3FBAAB5-4232-404A-A1D4-6F25626AD8B2}" dt="2024-04-14T08:52:45.175" v="3496" actId="1076"/>
          <ac:spMkLst>
            <pc:docMk/>
            <pc:sldMk cId="3702445163" sldId="2147480534"/>
            <ac:spMk id="10" creationId="{586D0B3F-E4CC-D338-B143-1D60432CA045}"/>
          </ac:spMkLst>
        </pc:spChg>
        <pc:spChg chg="mod">
          <ac:chgData name="Yoel Kortick" userId="167978f5-7f40-4909-85d5-d4149554ad4e" providerId="ADAL" clId="{A3FBAAB5-4232-404A-A1D4-6F25626AD8B2}" dt="2024-04-14T08:52:47.096" v="3497" actId="1076"/>
          <ac:spMkLst>
            <pc:docMk/>
            <pc:sldMk cId="3702445163" sldId="2147480534"/>
            <ac:spMk id="11" creationId="{0E9B92CB-D462-86EC-9D28-29C4AE6A7538}"/>
          </ac:spMkLst>
        </pc:spChg>
      </pc:sldChg>
      <pc:sldChg chg="addSp delSp modSp add mod">
        <pc:chgData name="Yoel Kortick" userId="167978f5-7f40-4909-85d5-d4149554ad4e" providerId="ADAL" clId="{A3FBAAB5-4232-404A-A1D4-6F25626AD8B2}" dt="2024-04-14T08:58:06.829" v="3777" actId="208"/>
        <pc:sldMkLst>
          <pc:docMk/>
          <pc:sldMk cId="1810542510" sldId="2147480535"/>
        </pc:sldMkLst>
        <pc:spChg chg="del mod">
          <ac:chgData name="Yoel Kortick" userId="167978f5-7f40-4909-85d5-d4149554ad4e" providerId="ADAL" clId="{A3FBAAB5-4232-404A-A1D4-6F25626AD8B2}" dt="2024-04-14T08:58:00.578" v="3774" actId="478"/>
          <ac:spMkLst>
            <pc:docMk/>
            <pc:sldMk cId="1810542510" sldId="2147480535"/>
            <ac:spMk id="2" creationId="{16F37C29-1E77-2664-8DA6-11326F4B1EE3}"/>
          </ac:spMkLst>
        </pc:spChg>
        <pc:spChg chg="mod">
          <ac:chgData name="Yoel Kortick" userId="167978f5-7f40-4909-85d5-d4149554ad4e" providerId="ADAL" clId="{A3FBAAB5-4232-404A-A1D4-6F25626AD8B2}" dt="2024-04-14T08:57:56.352" v="3773" actId="6549"/>
          <ac:spMkLst>
            <pc:docMk/>
            <pc:sldMk cId="1810542510" sldId="2147480535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8:44:54.796" v="3279" actId="478"/>
          <ac:spMkLst>
            <pc:docMk/>
            <pc:sldMk cId="1810542510" sldId="2147480535"/>
            <ac:spMk id="6" creationId="{EF2D02FE-280B-0FCF-4A88-12A3C8CF401A}"/>
          </ac:spMkLst>
        </pc:spChg>
        <pc:spChg chg="del">
          <ac:chgData name="Yoel Kortick" userId="167978f5-7f40-4909-85d5-d4149554ad4e" providerId="ADAL" clId="{A3FBAAB5-4232-404A-A1D4-6F25626AD8B2}" dt="2024-04-14T08:44:59.537" v="3281" actId="478"/>
          <ac:spMkLst>
            <pc:docMk/>
            <pc:sldMk cId="1810542510" sldId="2147480535"/>
            <ac:spMk id="8" creationId="{256603E6-7CF2-A576-15AD-E5DFEA672609}"/>
          </ac:spMkLst>
        </pc:spChg>
        <pc:spChg chg="del">
          <ac:chgData name="Yoel Kortick" userId="167978f5-7f40-4909-85d5-d4149554ad4e" providerId="ADAL" clId="{A3FBAAB5-4232-404A-A1D4-6F25626AD8B2}" dt="2024-04-14T08:44:57.636" v="3280" actId="478"/>
          <ac:spMkLst>
            <pc:docMk/>
            <pc:sldMk cId="1810542510" sldId="2147480535"/>
            <ac:spMk id="10" creationId="{586D0B3F-E4CC-D338-B143-1D60432CA045}"/>
          </ac:spMkLst>
        </pc:spChg>
        <pc:spChg chg="del">
          <ac:chgData name="Yoel Kortick" userId="167978f5-7f40-4909-85d5-d4149554ad4e" providerId="ADAL" clId="{A3FBAAB5-4232-404A-A1D4-6F25626AD8B2}" dt="2024-04-14T08:44:54.796" v="3279" actId="478"/>
          <ac:spMkLst>
            <pc:docMk/>
            <pc:sldMk cId="1810542510" sldId="2147480535"/>
            <ac:spMk id="11" creationId="{0E9B92CB-D462-86EC-9D28-29C4AE6A7538}"/>
          </ac:spMkLst>
        </pc:spChg>
        <pc:picChg chg="add mod">
          <ac:chgData name="Yoel Kortick" userId="167978f5-7f40-4909-85d5-d4149554ad4e" providerId="ADAL" clId="{A3FBAAB5-4232-404A-A1D4-6F25626AD8B2}" dt="2024-04-14T08:58:06.829" v="3777" actId="208"/>
          <ac:picMkLst>
            <pc:docMk/>
            <pc:sldMk cId="1810542510" sldId="2147480535"/>
            <ac:picMk id="9" creationId="{9742D314-D3A2-00DB-8500-A5459B550F5C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8:59:47.041" v="3824" actId="11529"/>
        <pc:sldMkLst>
          <pc:docMk/>
          <pc:sldMk cId="711420899" sldId="2147480536"/>
        </pc:sldMkLst>
        <pc:spChg chg="del">
          <ac:chgData name="Yoel Kortick" userId="167978f5-7f40-4909-85d5-d4149554ad4e" providerId="ADAL" clId="{A3FBAAB5-4232-404A-A1D4-6F25626AD8B2}" dt="2024-04-14T08:59:32.304" v="3820" actId="478"/>
          <ac:spMkLst>
            <pc:docMk/>
            <pc:sldMk cId="711420899" sldId="2147480536"/>
            <ac:spMk id="2" creationId="{16F37C29-1E77-2664-8DA6-11326F4B1EE3}"/>
          </ac:spMkLst>
        </pc:spChg>
        <pc:spChg chg="del">
          <ac:chgData name="Yoel Kortick" userId="167978f5-7f40-4909-85d5-d4149554ad4e" providerId="ADAL" clId="{A3FBAAB5-4232-404A-A1D4-6F25626AD8B2}" dt="2024-04-14T08:59:32.304" v="3820" actId="478"/>
          <ac:spMkLst>
            <pc:docMk/>
            <pc:sldMk cId="711420899" sldId="2147480536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8:59:32.304" v="3820" actId="478"/>
          <ac:spMkLst>
            <pc:docMk/>
            <pc:sldMk cId="711420899" sldId="2147480536"/>
            <ac:spMk id="6" creationId="{EF2D02FE-280B-0FCF-4A88-12A3C8CF401A}"/>
          </ac:spMkLst>
        </pc:spChg>
        <pc:spChg chg="mod">
          <ac:chgData name="Yoel Kortick" userId="167978f5-7f40-4909-85d5-d4149554ad4e" providerId="ADAL" clId="{A3FBAAB5-4232-404A-A1D4-6F25626AD8B2}" dt="2024-04-14T08:59:03.446" v="3819" actId="14100"/>
          <ac:spMkLst>
            <pc:docMk/>
            <pc:sldMk cId="711420899" sldId="2147480536"/>
            <ac:spMk id="7" creationId="{7E92D46A-C25A-9BD7-DBA9-581FE865E895}"/>
          </ac:spMkLst>
        </pc:spChg>
        <pc:spChg chg="del">
          <ac:chgData name="Yoel Kortick" userId="167978f5-7f40-4909-85d5-d4149554ad4e" providerId="ADAL" clId="{A3FBAAB5-4232-404A-A1D4-6F25626AD8B2}" dt="2024-04-14T08:59:32.304" v="3820" actId="478"/>
          <ac:spMkLst>
            <pc:docMk/>
            <pc:sldMk cId="711420899" sldId="2147480536"/>
            <ac:spMk id="8" creationId="{256603E6-7CF2-A576-15AD-E5DFEA672609}"/>
          </ac:spMkLst>
        </pc:spChg>
        <pc:spChg chg="del">
          <ac:chgData name="Yoel Kortick" userId="167978f5-7f40-4909-85d5-d4149554ad4e" providerId="ADAL" clId="{A3FBAAB5-4232-404A-A1D4-6F25626AD8B2}" dt="2024-04-14T08:59:32.304" v="3820" actId="478"/>
          <ac:spMkLst>
            <pc:docMk/>
            <pc:sldMk cId="711420899" sldId="2147480536"/>
            <ac:spMk id="10" creationId="{586D0B3F-E4CC-D338-B143-1D60432CA045}"/>
          </ac:spMkLst>
        </pc:spChg>
        <pc:spChg chg="del">
          <ac:chgData name="Yoel Kortick" userId="167978f5-7f40-4909-85d5-d4149554ad4e" providerId="ADAL" clId="{A3FBAAB5-4232-404A-A1D4-6F25626AD8B2}" dt="2024-04-14T08:59:32.304" v="3820" actId="478"/>
          <ac:spMkLst>
            <pc:docMk/>
            <pc:sldMk cId="711420899" sldId="2147480536"/>
            <ac:spMk id="11" creationId="{0E9B92CB-D462-86EC-9D28-29C4AE6A7538}"/>
          </ac:spMkLst>
        </pc:spChg>
        <pc:spChg chg="add del mod">
          <ac:chgData name="Yoel Kortick" userId="167978f5-7f40-4909-85d5-d4149554ad4e" providerId="ADAL" clId="{A3FBAAB5-4232-404A-A1D4-6F25626AD8B2}" dt="2024-04-14T08:59:36.202" v="3821" actId="478"/>
          <ac:spMkLst>
            <pc:docMk/>
            <pc:sldMk cId="711420899" sldId="2147480536"/>
            <ac:spMk id="12" creationId="{021939F1-0DC1-7D16-0CAB-05F82E85170A}"/>
          </ac:spMkLst>
        </pc:spChg>
        <pc:spChg chg="add">
          <ac:chgData name="Yoel Kortick" userId="167978f5-7f40-4909-85d5-d4149554ad4e" providerId="ADAL" clId="{A3FBAAB5-4232-404A-A1D4-6F25626AD8B2}" dt="2024-04-14T08:59:47.041" v="3824" actId="11529"/>
          <ac:spMkLst>
            <pc:docMk/>
            <pc:sldMk cId="711420899" sldId="2147480536"/>
            <ac:spMk id="15" creationId="{D5A6AB46-4928-5C1F-BF18-E50FEC5ADB11}"/>
          </ac:spMkLst>
        </pc:spChg>
        <pc:picChg chg="add mod">
          <ac:chgData name="Yoel Kortick" userId="167978f5-7f40-4909-85d5-d4149554ad4e" providerId="ADAL" clId="{A3FBAAB5-4232-404A-A1D4-6F25626AD8B2}" dt="2024-04-14T08:59:39.998" v="3823" actId="208"/>
          <ac:picMkLst>
            <pc:docMk/>
            <pc:sldMk cId="711420899" sldId="2147480536"/>
            <ac:picMk id="14" creationId="{38B04D5E-821C-83BF-0164-6D66696ED117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9:00:33.625" v="3849" actId="11529"/>
        <pc:sldMkLst>
          <pc:docMk/>
          <pc:sldMk cId="4009278206" sldId="2147480537"/>
        </pc:sldMkLst>
        <pc:spChg chg="mod">
          <ac:chgData name="Yoel Kortick" userId="167978f5-7f40-4909-85d5-d4149554ad4e" providerId="ADAL" clId="{A3FBAAB5-4232-404A-A1D4-6F25626AD8B2}" dt="2024-04-14T09:00:22.149" v="3845" actId="313"/>
          <ac:spMkLst>
            <pc:docMk/>
            <pc:sldMk cId="4009278206" sldId="2147480537"/>
            <ac:spMk id="5" creationId="{32EF9CC5-423E-6483-54B4-8E2E9D201178}"/>
          </ac:spMkLst>
        </pc:spChg>
        <pc:spChg chg="add">
          <ac:chgData name="Yoel Kortick" userId="167978f5-7f40-4909-85d5-d4149554ad4e" providerId="ADAL" clId="{A3FBAAB5-4232-404A-A1D4-6F25626AD8B2}" dt="2024-04-14T09:00:33.625" v="3849" actId="11529"/>
          <ac:spMkLst>
            <pc:docMk/>
            <pc:sldMk cId="4009278206" sldId="2147480537"/>
            <ac:spMk id="7" creationId="{7D63EE21-5E85-9CC6-187F-DDC940864F92}"/>
          </ac:spMkLst>
        </pc:spChg>
        <pc:picChg chg="add mod">
          <ac:chgData name="Yoel Kortick" userId="167978f5-7f40-4909-85d5-d4149554ad4e" providerId="ADAL" clId="{A3FBAAB5-4232-404A-A1D4-6F25626AD8B2}" dt="2024-04-14T09:00:27.596" v="3848" actId="208"/>
          <ac:picMkLst>
            <pc:docMk/>
            <pc:sldMk cId="4009278206" sldId="2147480537"/>
            <ac:picMk id="6" creationId="{E5ECC31E-8C83-3D22-0E9F-4607D99E85CF}"/>
          </ac:picMkLst>
        </pc:picChg>
        <pc:picChg chg="del">
          <ac:chgData name="Yoel Kortick" userId="167978f5-7f40-4909-85d5-d4149554ad4e" providerId="ADAL" clId="{A3FBAAB5-4232-404A-A1D4-6F25626AD8B2}" dt="2024-04-14T09:00:23.990" v="3846" actId="478"/>
          <ac:picMkLst>
            <pc:docMk/>
            <pc:sldMk cId="4009278206" sldId="2147480537"/>
            <ac:picMk id="9" creationId="{9742D314-D3A2-00DB-8500-A5459B550F5C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10:29:13.342" v="5962" actId="14100"/>
        <pc:sldMkLst>
          <pc:docMk/>
          <pc:sldMk cId="1597149496" sldId="2147480538"/>
        </pc:sldMkLst>
        <pc:spChg chg="mod">
          <ac:chgData name="Yoel Kortick" userId="167978f5-7f40-4909-85d5-d4149554ad4e" providerId="ADAL" clId="{A3FBAAB5-4232-404A-A1D4-6F25626AD8B2}" dt="2024-04-14T10:29:13.342" v="5962" actId="14100"/>
          <ac:spMkLst>
            <pc:docMk/>
            <pc:sldMk cId="1597149496" sldId="2147480538"/>
            <ac:spMk id="5" creationId="{32EF9CC5-423E-6483-54B4-8E2E9D201178}"/>
          </ac:spMkLst>
        </pc:spChg>
        <pc:spChg chg="add mod">
          <ac:chgData name="Yoel Kortick" userId="167978f5-7f40-4909-85d5-d4149554ad4e" providerId="ADAL" clId="{A3FBAAB5-4232-404A-A1D4-6F25626AD8B2}" dt="2024-04-14T09:02:29.654" v="4107" actId="208"/>
          <ac:spMkLst>
            <pc:docMk/>
            <pc:sldMk cId="1597149496" sldId="2147480538"/>
            <ac:spMk id="11" creationId="{106A7DF8-51B7-8662-7C4D-4642246885FD}"/>
          </ac:spMkLst>
        </pc:spChg>
        <pc:spChg chg="add mod">
          <ac:chgData name="Yoel Kortick" userId="167978f5-7f40-4909-85d5-d4149554ad4e" providerId="ADAL" clId="{A3FBAAB5-4232-404A-A1D4-6F25626AD8B2}" dt="2024-04-14T09:02:54.536" v="4142" actId="14100"/>
          <ac:spMkLst>
            <pc:docMk/>
            <pc:sldMk cId="1597149496" sldId="2147480538"/>
            <ac:spMk id="15" creationId="{9A9D3585-B658-50BE-0868-B991F76CB816}"/>
          </ac:spMkLst>
        </pc:spChg>
        <pc:picChg chg="del">
          <ac:chgData name="Yoel Kortick" userId="167978f5-7f40-4909-85d5-d4149554ad4e" providerId="ADAL" clId="{A3FBAAB5-4232-404A-A1D4-6F25626AD8B2}" dt="2024-04-14T09:01:51.449" v="4080" actId="478"/>
          <ac:picMkLst>
            <pc:docMk/>
            <pc:sldMk cId="1597149496" sldId="2147480538"/>
            <ac:picMk id="6" creationId="{E5ECC31E-8C83-3D22-0E9F-4607D99E85CF}"/>
          </ac:picMkLst>
        </pc:picChg>
        <pc:picChg chg="add del">
          <ac:chgData name="Yoel Kortick" userId="167978f5-7f40-4909-85d5-d4149554ad4e" providerId="ADAL" clId="{A3FBAAB5-4232-404A-A1D4-6F25626AD8B2}" dt="2024-04-14T09:01:53.473" v="4082" actId="22"/>
          <ac:picMkLst>
            <pc:docMk/>
            <pc:sldMk cId="1597149496" sldId="2147480538"/>
            <ac:picMk id="8" creationId="{CADE0CCA-1E35-7E90-410C-0134029EA481}"/>
          </ac:picMkLst>
        </pc:picChg>
        <pc:picChg chg="add mod">
          <ac:chgData name="Yoel Kortick" userId="167978f5-7f40-4909-85d5-d4149554ad4e" providerId="ADAL" clId="{A3FBAAB5-4232-404A-A1D4-6F25626AD8B2}" dt="2024-04-14T09:02:07.430" v="4085" actId="208"/>
          <ac:picMkLst>
            <pc:docMk/>
            <pc:sldMk cId="1597149496" sldId="2147480538"/>
            <ac:picMk id="10" creationId="{57FAD31C-5A03-63E0-75ED-52B577BB87BB}"/>
          </ac:picMkLst>
        </pc:picChg>
        <pc:cxnChg chg="add mod">
          <ac:chgData name="Yoel Kortick" userId="167978f5-7f40-4909-85d5-d4149554ad4e" providerId="ADAL" clId="{A3FBAAB5-4232-404A-A1D4-6F25626AD8B2}" dt="2024-04-14T09:02:37.225" v="4109" actId="14100"/>
          <ac:cxnSpMkLst>
            <pc:docMk/>
            <pc:sldMk cId="1597149496" sldId="2147480538"/>
            <ac:cxnSpMk id="13" creationId="{6E0477AE-64EA-6157-AAB6-11DCD72EF5E7}"/>
          </ac:cxnSpMkLst>
        </pc:cxnChg>
        <pc:cxnChg chg="add mod">
          <ac:chgData name="Yoel Kortick" userId="167978f5-7f40-4909-85d5-d4149554ad4e" providerId="ADAL" clId="{A3FBAAB5-4232-404A-A1D4-6F25626AD8B2}" dt="2024-04-14T09:02:59.612" v="4144" actId="14100"/>
          <ac:cxnSpMkLst>
            <pc:docMk/>
            <pc:sldMk cId="1597149496" sldId="2147480538"/>
            <ac:cxnSpMk id="16" creationId="{AE068A36-D493-E2AF-FAB1-EE6F202A70A3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9:04:36.145" v="4245" actId="208"/>
        <pc:sldMkLst>
          <pc:docMk/>
          <pc:sldMk cId="2823942047" sldId="2147480539"/>
        </pc:sldMkLst>
        <pc:spChg chg="mod">
          <ac:chgData name="Yoel Kortick" userId="167978f5-7f40-4909-85d5-d4149554ad4e" providerId="ADAL" clId="{A3FBAAB5-4232-404A-A1D4-6F25626AD8B2}" dt="2024-04-14T09:04:13.100" v="4233" actId="20577"/>
          <ac:spMkLst>
            <pc:docMk/>
            <pc:sldMk cId="2823942047" sldId="2147480539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04:28.844" v="4243" actId="14100"/>
          <ac:spMkLst>
            <pc:docMk/>
            <pc:sldMk cId="2823942047" sldId="2147480539"/>
            <ac:spMk id="7" creationId="{7D63EE21-5E85-9CC6-187F-DDC940864F92}"/>
          </ac:spMkLst>
        </pc:spChg>
        <pc:spChg chg="add">
          <ac:chgData name="Yoel Kortick" userId="167978f5-7f40-4909-85d5-d4149554ad4e" providerId="ADAL" clId="{A3FBAAB5-4232-404A-A1D4-6F25626AD8B2}" dt="2024-04-14T09:04:34.041" v="4244" actId="11529"/>
          <ac:spMkLst>
            <pc:docMk/>
            <pc:sldMk cId="2823942047" sldId="2147480539"/>
            <ac:spMk id="8" creationId="{F14AB3BD-1358-B1D1-4C0A-D85CD8E5CDC4}"/>
          </ac:spMkLst>
        </pc:spChg>
        <pc:spChg chg="del">
          <ac:chgData name="Yoel Kortick" userId="167978f5-7f40-4909-85d5-d4149554ad4e" providerId="ADAL" clId="{A3FBAAB5-4232-404A-A1D4-6F25626AD8B2}" dt="2024-04-14T09:04:21.466" v="4239" actId="478"/>
          <ac:spMkLst>
            <pc:docMk/>
            <pc:sldMk cId="2823942047" sldId="2147480539"/>
            <ac:spMk id="11" creationId="{106A7DF8-51B7-8662-7C4D-4642246885FD}"/>
          </ac:spMkLst>
        </pc:spChg>
        <pc:spChg chg="del">
          <ac:chgData name="Yoel Kortick" userId="167978f5-7f40-4909-85d5-d4149554ad4e" providerId="ADAL" clId="{A3FBAAB5-4232-404A-A1D4-6F25626AD8B2}" dt="2024-04-14T09:04:22.870" v="4240" actId="478"/>
          <ac:spMkLst>
            <pc:docMk/>
            <pc:sldMk cId="2823942047" sldId="2147480539"/>
            <ac:spMk id="15" creationId="{9A9D3585-B658-50BE-0868-B991F76CB816}"/>
          </ac:spMkLst>
        </pc:spChg>
        <pc:picChg chg="add mod ord">
          <ac:chgData name="Yoel Kortick" userId="167978f5-7f40-4909-85d5-d4149554ad4e" providerId="ADAL" clId="{A3FBAAB5-4232-404A-A1D4-6F25626AD8B2}" dt="2024-04-14T09:04:36.145" v="4245" actId="208"/>
          <ac:picMkLst>
            <pc:docMk/>
            <pc:sldMk cId="2823942047" sldId="2147480539"/>
            <ac:picMk id="6" creationId="{453782FA-9D95-DABB-BF28-A83C52B07E66}"/>
          </ac:picMkLst>
        </pc:picChg>
        <pc:picChg chg="del">
          <ac:chgData name="Yoel Kortick" userId="167978f5-7f40-4909-85d5-d4149554ad4e" providerId="ADAL" clId="{A3FBAAB5-4232-404A-A1D4-6F25626AD8B2}" dt="2024-04-14T09:04:14.904" v="4234" actId="478"/>
          <ac:picMkLst>
            <pc:docMk/>
            <pc:sldMk cId="2823942047" sldId="2147480539"/>
            <ac:picMk id="10" creationId="{57FAD31C-5A03-63E0-75ED-52B577BB87BB}"/>
          </ac:picMkLst>
        </pc:picChg>
        <pc:cxnChg chg="del">
          <ac:chgData name="Yoel Kortick" userId="167978f5-7f40-4909-85d5-d4149554ad4e" providerId="ADAL" clId="{A3FBAAB5-4232-404A-A1D4-6F25626AD8B2}" dt="2024-04-14T09:04:20.021" v="4238" actId="478"/>
          <ac:cxnSpMkLst>
            <pc:docMk/>
            <pc:sldMk cId="2823942047" sldId="2147480539"/>
            <ac:cxnSpMk id="13" creationId="{6E0477AE-64EA-6157-AAB6-11DCD72EF5E7}"/>
          </ac:cxnSpMkLst>
        </pc:cxnChg>
        <pc:cxnChg chg="del">
          <ac:chgData name="Yoel Kortick" userId="167978f5-7f40-4909-85d5-d4149554ad4e" providerId="ADAL" clId="{A3FBAAB5-4232-404A-A1D4-6F25626AD8B2}" dt="2024-04-14T09:04:23.803" v="4241" actId="478"/>
          <ac:cxnSpMkLst>
            <pc:docMk/>
            <pc:sldMk cId="2823942047" sldId="2147480539"/>
            <ac:cxnSpMk id="16" creationId="{AE068A36-D493-E2AF-FAB1-EE6F202A70A3}"/>
          </ac:cxnSpMkLst>
        </pc:cxnChg>
      </pc:sldChg>
      <pc:sldChg chg="addSp delSp modSp add mod">
        <pc:chgData name="Yoel Kortick" userId="167978f5-7f40-4909-85d5-d4149554ad4e" providerId="ADAL" clId="{A3FBAAB5-4232-404A-A1D4-6F25626AD8B2}" dt="2024-04-14T09:05:49.113" v="4356" actId="208"/>
        <pc:sldMkLst>
          <pc:docMk/>
          <pc:sldMk cId="3665411879" sldId="2147480540"/>
        </pc:sldMkLst>
        <pc:spChg chg="mod">
          <ac:chgData name="Yoel Kortick" userId="167978f5-7f40-4909-85d5-d4149554ad4e" providerId="ADAL" clId="{A3FBAAB5-4232-404A-A1D4-6F25626AD8B2}" dt="2024-04-14T09:05:28.077" v="4334" actId="313"/>
          <ac:spMkLst>
            <pc:docMk/>
            <pc:sldMk cId="3665411879" sldId="2147480540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05:46.127" v="4355" actId="1036"/>
          <ac:spMkLst>
            <pc:docMk/>
            <pc:sldMk cId="3665411879" sldId="2147480540"/>
            <ac:spMk id="7" creationId="{7D63EE21-5E85-9CC6-187F-DDC940864F92}"/>
          </ac:spMkLst>
        </pc:spChg>
        <pc:spChg chg="del">
          <ac:chgData name="Yoel Kortick" userId="167978f5-7f40-4909-85d5-d4149554ad4e" providerId="ADAL" clId="{A3FBAAB5-4232-404A-A1D4-6F25626AD8B2}" dt="2024-04-14T09:05:31.410" v="4336" actId="478"/>
          <ac:spMkLst>
            <pc:docMk/>
            <pc:sldMk cId="3665411879" sldId="2147480540"/>
            <ac:spMk id="8" creationId="{F14AB3BD-1358-B1D1-4C0A-D85CD8E5CDC4}"/>
          </ac:spMkLst>
        </pc:spChg>
        <pc:picChg chg="del">
          <ac:chgData name="Yoel Kortick" userId="167978f5-7f40-4909-85d5-d4149554ad4e" providerId="ADAL" clId="{A3FBAAB5-4232-404A-A1D4-6F25626AD8B2}" dt="2024-04-14T09:05:29.205" v="4335" actId="478"/>
          <ac:picMkLst>
            <pc:docMk/>
            <pc:sldMk cId="3665411879" sldId="2147480540"/>
            <ac:picMk id="6" creationId="{453782FA-9D95-DABB-BF28-A83C52B07E66}"/>
          </ac:picMkLst>
        </pc:picChg>
        <pc:picChg chg="add mod ord">
          <ac:chgData name="Yoel Kortick" userId="167978f5-7f40-4909-85d5-d4149554ad4e" providerId="ADAL" clId="{A3FBAAB5-4232-404A-A1D4-6F25626AD8B2}" dt="2024-04-14T09:05:49.113" v="4356" actId="208"/>
          <ac:picMkLst>
            <pc:docMk/>
            <pc:sldMk cId="3665411879" sldId="2147480540"/>
            <ac:picMk id="9" creationId="{F46F8FB3-E3BF-96E8-26FF-6C26F6CBB8B3}"/>
          </ac:picMkLst>
        </pc:picChg>
      </pc:sldChg>
      <pc:sldChg chg="addSp delSp modSp add mod">
        <pc:chgData name="Yoel Kortick" userId="167978f5-7f40-4909-85d5-d4149554ad4e" providerId="ADAL" clId="{A3FBAAB5-4232-404A-A1D4-6F25626AD8B2}" dt="2024-04-14T09:07:18.292" v="4370" actId="208"/>
        <pc:sldMkLst>
          <pc:docMk/>
          <pc:sldMk cId="261058920" sldId="2147480541"/>
        </pc:sldMkLst>
        <pc:spChg chg="mod">
          <ac:chgData name="Yoel Kortick" userId="167978f5-7f40-4909-85d5-d4149554ad4e" providerId="ADAL" clId="{A3FBAAB5-4232-404A-A1D4-6F25626AD8B2}" dt="2024-04-14T09:05:57.330" v="4362" actId="20577"/>
          <ac:spMkLst>
            <pc:docMk/>
            <pc:sldMk cId="261058920" sldId="2147480541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09:06:33.343" v="4366" actId="478"/>
          <ac:spMkLst>
            <pc:docMk/>
            <pc:sldMk cId="261058920" sldId="2147480541"/>
            <ac:spMk id="7" creationId="{7D63EE21-5E85-9CC6-187F-DDC940864F92}"/>
          </ac:spMkLst>
        </pc:spChg>
        <pc:spChg chg="add">
          <ac:chgData name="Yoel Kortick" userId="167978f5-7f40-4909-85d5-d4149554ad4e" providerId="ADAL" clId="{A3FBAAB5-4232-404A-A1D4-6F25626AD8B2}" dt="2024-04-14T09:07:15.651" v="4369" actId="11529"/>
          <ac:spMkLst>
            <pc:docMk/>
            <pc:sldMk cId="261058920" sldId="2147480541"/>
            <ac:spMk id="11" creationId="{F4A27CA1-ED4B-770F-0ED2-30B38234547B}"/>
          </ac:spMkLst>
        </pc:spChg>
        <pc:picChg chg="add del ord">
          <ac:chgData name="Yoel Kortick" userId="167978f5-7f40-4909-85d5-d4149554ad4e" providerId="ADAL" clId="{A3FBAAB5-4232-404A-A1D4-6F25626AD8B2}" dt="2024-04-14T09:07:07.687" v="4367" actId="478"/>
          <ac:picMkLst>
            <pc:docMk/>
            <pc:sldMk cId="261058920" sldId="2147480541"/>
            <ac:picMk id="6" creationId="{B4189DDC-E6A1-C959-96CA-8BF5DDF5256E}"/>
          </ac:picMkLst>
        </pc:picChg>
        <pc:picChg chg="del">
          <ac:chgData name="Yoel Kortick" userId="167978f5-7f40-4909-85d5-d4149554ad4e" providerId="ADAL" clId="{A3FBAAB5-4232-404A-A1D4-6F25626AD8B2}" dt="2024-04-14T09:06:26.928" v="4363" actId="478"/>
          <ac:picMkLst>
            <pc:docMk/>
            <pc:sldMk cId="261058920" sldId="2147480541"/>
            <ac:picMk id="9" creationId="{F46F8FB3-E3BF-96E8-26FF-6C26F6CBB8B3}"/>
          </ac:picMkLst>
        </pc:picChg>
        <pc:picChg chg="add mod">
          <ac:chgData name="Yoel Kortick" userId="167978f5-7f40-4909-85d5-d4149554ad4e" providerId="ADAL" clId="{A3FBAAB5-4232-404A-A1D4-6F25626AD8B2}" dt="2024-04-14T09:07:18.292" v="4370" actId="208"/>
          <ac:picMkLst>
            <pc:docMk/>
            <pc:sldMk cId="261058920" sldId="2147480541"/>
            <ac:picMk id="10" creationId="{5CAB1E78-C24C-C7D7-2889-690314D419D2}"/>
          </ac:picMkLst>
        </pc:picChg>
      </pc:sldChg>
      <pc:sldChg chg="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192120723" sldId="2147480542"/>
        </pc:sldMkLst>
        <pc:spChg chg="mod">
          <ac:chgData name="Yoel Kortick" userId="167978f5-7f40-4909-85d5-d4149554ad4e" providerId="ADAL" clId="{A3FBAAB5-4232-404A-A1D4-6F25626AD8B2}" dt="2024-04-14T09:11:45.781" v="4676" actId="20577"/>
          <ac:spMkLst>
            <pc:docMk/>
            <pc:sldMk cId="192120723" sldId="2147480542"/>
            <ac:spMk id="5" creationId="{FC0E8746-9DB1-962C-9547-305F48D93F50}"/>
          </ac:spMkLst>
        </pc:sp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415847693" sldId="2147480542"/>
        </pc:sldMkLst>
      </pc:sldChg>
      <pc:sldChg chg="modSp add mod">
        <pc:chgData name="Yoel Kortick" userId="167978f5-7f40-4909-85d5-d4149554ad4e" providerId="ADAL" clId="{A3FBAAB5-4232-404A-A1D4-6F25626AD8B2}" dt="2024-04-14T10:23:37.004" v="5913"/>
        <pc:sldMkLst>
          <pc:docMk/>
          <pc:sldMk cId="882050263" sldId="2147480543"/>
        </pc:sldMkLst>
        <pc:spChg chg="mod">
          <ac:chgData name="Yoel Kortick" userId="167978f5-7f40-4909-85d5-d4149554ad4e" providerId="ADAL" clId="{A3FBAAB5-4232-404A-A1D4-6F25626AD8B2}" dt="2024-04-14T10:23:37.004" v="5913"/>
          <ac:spMkLst>
            <pc:docMk/>
            <pc:sldMk cId="882050263" sldId="2147480543"/>
            <ac:spMk id="5" creationId="{32EF9CC5-423E-6483-54B4-8E2E9D201178}"/>
          </ac:spMkLst>
        </pc:spChg>
      </pc:sldChg>
      <pc:sldChg chg="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1239895606" sldId="2147480543"/>
        </pc:sldMkLst>
        <pc:spChg chg="mod">
          <ac:chgData name="Yoel Kortick" userId="167978f5-7f40-4909-85d5-d4149554ad4e" providerId="ADAL" clId="{A3FBAAB5-4232-404A-A1D4-6F25626AD8B2}" dt="2024-04-14T09:11:50.197" v="4680" actId="20577"/>
          <ac:spMkLst>
            <pc:docMk/>
            <pc:sldMk cId="1239895606" sldId="2147480543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29:26.904" v="4820" actId="403"/>
          <ac:spMkLst>
            <pc:docMk/>
            <pc:sldMk cId="1239895606" sldId="2147480543"/>
            <ac:spMk id="5" creationId="{32EF9CC5-423E-6483-54B4-8E2E9D201178}"/>
          </ac:spMkLst>
        </pc:spChg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1362254523" sldId="2147480544"/>
        </pc:sldMkLst>
        <pc:spChg chg="mod">
          <ac:chgData name="Yoel Kortick" userId="167978f5-7f40-4909-85d5-d4149554ad4e" providerId="ADAL" clId="{A3FBAAB5-4232-404A-A1D4-6F25626AD8B2}" dt="2024-04-14T09:12:26.135" v="4685" actId="313"/>
          <ac:spMkLst>
            <pc:docMk/>
            <pc:sldMk cId="1362254523" sldId="2147480544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34:07.747" v="4875" actId="14100"/>
          <ac:spMkLst>
            <pc:docMk/>
            <pc:sldMk cId="1362254523" sldId="2147480544"/>
            <ac:spMk id="8" creationId="{1300063F-6E9B-BE34-D4B2-B19AE2E6BF3A}"/>
          </ac:spMkLst>
        </pc:spChg>
        <pc:picChg chg="del">
          <ac:chgData name="Yoel Kortick" userId="167978f5-7f40-4909-85d5-d4149554ad4e" providerId="ADAL" clId="{A3FBAAB5-4232-404A-A1D4-6F25626AD8B2}" dt="2024-04-14T09:34:02.088" v="4872" actId="478"/>
          <ac:picMkLst>
            <pc:docMk/>
            <pc:sldMk cId="1362254523" sldId="2147480544"/>
            <ac:picMk id="6" creationId="{898D1B09-F3A0-999A-F5C0-835995750757}"/>
          </ac:picMkLst>
        </pc:picChg>
        <pc:picChg chg="add mod ord">
          <ac:chgData name="Yoel Kortick" userId="167978f5-7f40-4909-85d5-d4149554ad4e" providerId="ADAL" clId="{A3FBAAB5-4232-404A-A1D4-6F25626AD8B2}" dt="2024-04-14T09:34:10.501" v="4876" actId="208"/>
          <ac:picMkLst>
            <pc:docMk/>
            <pc:sldMk cId="1362254523" sldId="2147480544"/>
            <ac:picMk id="9" creationId="{C3F11312-7000-4C6B-E36C-08300271D7CA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2511090494" sldId="2147480544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347032862" sldId="2147480545"/>
        </pc:sldMkLst>
        <pc:spChg chg="mod">
          <ac:chgData name="Yoel Kortick" userId="167978f5-7f40-4909-85d5-d4149554ad4e" providerId="ADAL" clId="{A3FBAAB5-4232-404A-A1D4-6F25626AD8B2}" dt="2024-04-14T09:12:26.838" v="4686" actId="313"/>
          <ac:spMkLst>
            <pc:docMk/>
            <pc:sldMk cId="347032862" sldId="2147480545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59:15.569" v="5297" actId="20577"/>
          <ac:spMkLst>
            <pc:docMk/>
            <pc:sldMk cId="347032862" sldId="2147480545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12:29.993" v="4688" actId="313"/>
          <ac:spMkLst>
            <pc:docMk/>
            <pc:sldMk cId="347032862" sldId="2147480545"/>
            <ac:spMk id="7" creationId="{7E92D46A-C25A-9BD7-DBA9-581FE865E895}"/>
          </ac:spMkLst>
        </pc:spChg>
        <pc:picChg chg="add mod">
          <ac:chgData name="Yoel Kortick" userId="167978f5-7f40-4909-85d5-d4149554ad4e" providerId="ADAL" clId="{A3FBAAB5-4232-404A-A1D4-6F25626AD8B2}" dt="2024-04-14T09:36:45.914" v="4916" actId="208"/>
          <ac:picMkLst>
            <pc:docMk/>
            <pc:sldMk cId="347032862" sldId="2147480545"/>
            <ac:picMk id="6" creationId="{3ECFF84A-41EF-373F-0D79-9C6489E57084}"/>
          </ac:picMkLst>
        </pc:picChg>
        <pc:picChg chg="del">
          <ac:chgData name="Yoel Kortick" userId="167978f5-7f40-4909-85d5-d4149554ad4e" providerId="ADAL" clId="{A3FBAAB5-4232-404A-A1D4-6F25626AD8B2}" dt="2024-04-14T09:36:40.333" v="4913" actId="478"/>
          <ac:picMkLst>
            <pc:docMk/>
            <pc:sldMk cId="347032862" sldId="2147480545"/>
            <ac:picMk id="9" creationId="{976EC9CE-9236-4D81-8DA9-63A92BEA6DCA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891381259" sldId="2147480545"/>
        </pc:sldMkLst>
      </pc:sldChg>
      <pc:sldChg chg="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382779403" sldId="2147480546"/>
        </pc:sldMkLst>
        <pc:spChg chg="mod">
          <ac:chgData name="Yoel Kortick" userId="167978f5-7f40-4909-85d5-d4149554ad4e" providerId="ADAL" clId="{A3FBAAB5-4232-404A-A1D4-6F25626AD8B2}" dt="2024-04-14T09:12:30.585" v="4689" actId="313"/>
          <ac:spMkLst>
            <pc:docMk/>
            <pc:sldMk cId="382779403" sldId="2147480546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48:09.871" v="5018" actId="20577"/>
          <ac:spMkLst>
            <pc:docMk/>
            <pc:sldMk cId="382779403" sldId="2147480546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12:31.527" v="4691" actId="313"/>
          <ac:spMkLst>
            <pc:docMk/>
            <pc:sldMk cId="382779403" sldId="2147480546"/>
            <ac:spMk id="7" creationId="{7E92D46A-C25A-9BD7-DBA9-581FE865E895}"/>
          </ac:spMkLst>
        </pc:sp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3567378889" sldId="2147480546"/>
        </pc:sldMkLst>
      </pc:sldChg>
      <pc:sldChg chg="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910546864" sldId="2147480547"/>
        </pc:sldMkLst>
        <pc:spChg chg="mod">
          <ac:chgData name="Yoel Kortick" userId="167978f5-7f40-4909-85d5-d4149554ad4e" providerId="ADAL" clId="{A3FBAAB5-4232-404A-A1D4-6F25626AD8B2}" dt="2024-04-14T09:12:31.927" v="4692" actId="313"/>
          <ac:spMkLst>
            <pc:docMk/>
            <pc:sldMk cId="910546864" sldId="2147480547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49:54.833" v="5100" actId="6549"/>
          <ac:spMkLst>
            <pc:docMk/>
            <pc:sldMk cId="910546864" sldId="2147480547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49:40.403" v="5060" actId="1035"/>
          <ac:spMkLst>
            <pc:docMk/>
            <pc:sldMk cId="910546864" sldId="2147480547"/>
            <ac:spMk id="8" creationId="{3D09E862-8D79-1501-F056-C1D6EDBCC74C}"/>
          </ac:spMkLst>
        </pc:sp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4064670651" sldId="2147480547"/>
        </pc:sldMkLst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1158447208" sldId="2147480548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3283396675" sldId="2147480548"/>
        </pc:sldMkLst>
        <pc:spChg chg="mod">
          <ac:chgData name="Yoel Kortick" userId="167978f5-7f40-4909-85d5-d4149554ad4e" providerId="ADAL" clId="{A3FBAAB5-4232-404A-A1D4-6F25626AD8B2}" dt="2024-04-14T09:12:32.785" v="4694" actId="313"/>
          <ac:spMkLst>
            <pc:docMk/>
            <pc:sldMk cId="3283396675" sldId="2147480548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52:24.319" v="5129" actId="20577"/>
          <ac:spMkLst>
            <pc:docMk/>
            <pc:sldMk cId="3283396675" sldId="2147480548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54:19.681" v="5164" actId="1038"/>
          <ac:spMkLst>
            <pc:docMk/>
            <pc:sldMk cId="3283396675" sldId="2147480548"/>
            <ac:spMk id="8" creationId="{3D09E862-8D79-1501-F056-C1D6EDBCC74C}"/>
          </ac:spMkLst>
        </pc:spChg>
        <pc:spChg chg="mod">
          <ac:chgData name="Yoel Kortick" userId="167978f5-7f40-4909-85d5-d4149554ad4e" providerId="ADAL" clId="{A3FBAAB5-4232-404A-A1D4-6F25626AD8B2}" dt="2024-04-14T09:52:45.167" v="5135" actId="1076"/>
          <ac:spMkLst>
            <pc:docMk/>
            <pc:sldMk cId="3283396675" sldId="2147480548"/>
            <ac:spMk id="9" creationId="{0E65BC14-54EE-A22F-34DB-451E73A50C94}"/>
          </ac:spMkLst>
        </pc:spChg>
        <pc:picChg chg="add mod ord">
          <ac:chgData name="Yoel Kortick" userId="167978f5-7f40-4909-85d5-d4149554ad4e" providerId="ADAL" clId="{A3FBAAB5-4232-404A-A1D4-6F25626AD8B2}" dt="2024-04-14T09:52:47.286" v="5136" actId="208"/>
          <ac:picMkLst>
            <pc:docMk/>
            <pc:sldMk cId="3283396675" sldId="2147480548"/>
            <ac:picMk id="6" creationId="{39CEC3F6-5547-9529-2154-29E4054F28B7}"/>
          </ac:picMkLst>
        </pc:picChg>
        <pc:picChg chg="del">
          <ac:chgData name="Yoel Kortick" userId="167978f5-7f40-4909-85d5-d4149554ad4e" providerId="ADAL" clId="{A3FBAAB5-4232-404A-A1D4-6F25626AD8B2}" dt="2024-04-14T09:52:33.002" v="5130" actId="478"/>
          <ac:picMkLst>
            <pc:docMk/>
            <pc:sldMk cId="3283396675" sldId="2147480548"/>
            <ac:picMk id="7" creationId="{480340D5-8163-D61D-D36F-D37EEE3CF9D5}"/>
          </ac:picMkLst>
        </pc:picChg>
        <pc:picChg chg="del">
          <ac:chgData name="Yoel Kortick" userId="167978f5-7f40-4909-85d5-d4149554ad4e" providerId="ADAL" clId="{A3FBAAB5-4232-404A-A1D4-6F25626AD8B2}" dt="2024-04-14T09:53:56.249" v="5137" actId="478"/>
          <ac:picMkLst>
            <pc:docMk/>
            <pc:sldMk cId="3283396675" sldId="2147480548"/>
            <ac:picMk id="11" creationId="{41752B0C-E8E6-F6EA-9738-63A22CF470B9}"/>
          </ac:picMkLst>
        </pc:picChg>
        <pc:picChg chg="add mod ord">
          <ac:chgData name="Yoel Kortick" userId="167978f5-7f40-4909-85d5-d4149554ad4e" providerId="ADAL" clId="{A3FBAAB5-4232-404A-A1D4-6F25626AD8B2}" dt="2024-04-14T09:54:29.166" v="5165" actId="208"/>
          <ac:picMkLst>
            <pc:docMk/>
            <pc:sldMk cId="3283396675" sldId="2147480548"/>
            <ac:picMk id="12" creationId="{FD517BB2-42C6-BCE9-4115-3D33515C9AA0}"/>
          </ac:picMkLst>
        </pc:picChg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429425754" sldId="2147480549"/>
        </pc:sldMkLst>
        <pc:spChg chg="mod">
          <ac:chgData name="Yoel Kortick" userId="167978f5-7f40-4909-85d5-d4149554ad4e" providerId="ADAL" clId="{A3FBAAB5-4232-404A-A1D4-6F25626AD8B2}" dt="2024-04-14T09:12:33.281" v="4695" actId="313"/>
          <ac:spMkLst>
            <pc:docMk/>
            <pc:sldMk cId="2429425754" sldId="2147480549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55:39.541" v="5196" actId="20577"/>
          <ac:spMkLst>
            <pc:docMk/>
            <pc:sldMk cId="2429425754" sldId="2147480549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55:23.842" v="5189" actId="14100"/>
          <ac:spMkLst>
            <pc:docMk/>
            <pc:sldMk cId="2429425754" sldId="2147480549"/>
            <ac:spMk id="9" creationId="{0E65BC14-54EE-A22F-34DB-451E73A50C94}"/>
          </ac:spMkLst>
        </pc:spChg>
        <pc:spChg chg="mod">
          <ac:chgData name="Yoel Kortick" userId="167978f5-7f40-4909-85d5-d4149554ad4e" providerId="ADAL" clId="{A3FBAAB5-4232-404A-A1D4-6F25626AD8B2}" dt="2024-04-14T09:55:32.296" v="5191" actId="14100"/>
          <ac:spMkLst>
            <pc:docMk/>
            <pc:sldMk cId="2429425754" sldId="2147480549"/>
            <ac:spMk id="10" creationId="{3E33CDB7-9B15-BE34-CEEB-912B2F8FDC2B}"/>
          </ac:spMkLst>
        </pc:spChg>
        <pc:picChg chg="del">
          <ac:chgData name="Yoel Kortick" userId="167978f5-7f40-4909-85d5-d4149554ad4e" providerId="ADAL" clId="{A3FBAAB5-4232-404A-A1D4-6F25626AD8B2}" dt="2024-04-14T09:55:11.394" v="5183" actId="478"/>
          <ac:picMkLst>
            <pc:docMk/>
            <pc:sldMk cId="2429425754" sldId="2147480549"/>
            <ac:picMk id="6" creationId="{F67F647D-6D76-710C-241C-6BA171008246}"/>
          </ac:picMkLst>
        </pc:picChg>
        <pc:picChg chg="add mod ord">
          <ac:chgData name="Yoel Kortick" userId="167978f5-7f40-4909-85d5-d4149554ad4e" providerId="ADAL" clId="{A3FBAAB5-4232-404A-A1D4-6F25626AD8B2}" dt="2024-04-14T09:55:18.591" v="5187" actId="167"/>
          <ac:picMkLst>
            <pc:docMk/>
            <pc:sldMk cId="2429425754" sldId="2147480549"/>
            <ac:picMk id="7" creationId="{3DE031F6-AD47-E9EB-643F-1A8E1FC18EA6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3749347340" sldId="2147480549"/>
        </pc:sldMkLst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42844399" sldId="2147480550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3881449197" sldId="2147480550"/>
        </pc:sldMkLst>
        <pc:spChg chg="mod">
          <ac:chgData name="Yoel Kortick" userId="167978f5-7f40-4909-85d5-d4149554ad4e" providerId="ADAL" clId="{A3FBAAB5-4232-404A-A1D4-6F25626AD8B2}" dt="2024-04-14T09:12:33.769" v="4696" actId="313"/>
          <ac:spMkLst>
            <pc:docMk/>
            <pc:sldMk cId="3881449197" sldId="2147480550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56:33.872" v="5210" actId="1035"/>
          <ac:spMkLst>
            <pc:docMk/>
            <pc:sldMk cId="3881449197" sldId="2147480550"/>
            <ac:spMk id="9" creationId="{0E65BC14-54EE-A22F-34DB-451E73A50C94}"/>
          </ac:spMkLst>
        </pc:spChg>
        <pc:spChg chg="mod">
          <ac:chgData name="Yoel Kortick" userId="167978f5-7f40-4909-85d5-d4149554ad4e" providerId="ADAL" clId="{A3FBAAB5-4232-404A-A1D4-6F25626AD8B2}" dt="2024-04-14T09:56:41.505" v="5216" actId="1038"/>
          <ac:spMkLst>
            <pc:docMk/>
            <pc:sldMk cId="3881449197" sldId="2147480550"/>
            <ac:spMk id="10" creationId="{3E33CDB7-9B15-BE34-CEEB-912B2F8FDC2B}"/>
          </ac:spMkLst>
        </pc:spChg>
        <pc:picChg chg="add mod ord">
          <ac:chgData name="Yoel Kortick" userId="167978f5-7f40-4909-85d5-d4149554ad4e" providerId="ADAL" clId="{A3FBAAB5-4232-404A-A1D4-6F25626AD8B2}" dt="2024-04-14T09:56:37.461" v="5211" actId="208"/>
          <ac:picMkLst>
            <pc:docMk/>
            <pc:sldMk cId="3881449197" sldId="2147480550"/>
            <ac:picMk id="6" creationId="{7BD326D2-C847-9DD8-F78A-24D000C1D381}"/>
          </ac:picMkLst>
        </pc:picChg>
        <pc:picChg chg="del">
          <ac:chgData name="Yoel Kortick" userId="167978f5-7f40-4909-85d5-d4149554ad4e" providerId="ADAL" clId="{A3FBAAB5-4232-404A-A1D4-6F25626AD8B2}" dt="2024-04-14T09:56:18.253" v="5197" actId="478"/>
          <ac:picMkLst>
            <pc:docMk/>
            <pc:sldMk cId="3881449197" sldId="2147480550"/>
            <ac:picMk id="7" creationId="{1199BE1C-B094-3B9D-F7CA-41F8D90E9110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799696702" sldId="2147480551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1229674755" sldId="2147480551"/>
        </pc:sldMkLst>
        <pc:spChg chg="mod">
          <ac:chgData name="Yoel Kortick" userId="167978f5-7f40-4909-85d5-d4149554ad4e" providerId="ADAL" clId="{A3FBAAB5-4232-404A-A1D4-6F25626AD8B2}" dt="2024-04-14T09:12:34.676" v="4697" actId="313"/>
          <ac:spMkLst>
            <pc:docMk/>
            <pc:sldMk cId="1229674755" sldId="2147480551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57:22.416" v="5266" actId="1037"/>
          <ac:spMkLst>
            <pc:docMk/>
            <pc:sldMk cId="1229674755" sldId="2147480551"/>
            <ac:spMk id="9" creationId="{0E65BC14-54EE-A22F-34DB-451E73A50C94}"/>
          </ac:spMkLst>
        </pc:spChg>
        <pc:spChg chg="mod">
          <ac:chgData name="Yoel Kortick" userId="167978f5-7f40-4909-85d5-d4149554ad4e" providerId="ADAL" clId="{A3FBAAB5-4232-404A-A1D4-6F25626AD8B2}" dt="2024-04-14T09:57:22.416" v="5266" actId="1037"/>
          <ac:spMkLst>
            <pc:docMk/>
            <pc:sldMk cId="1229674755" sldId="2147480551"/>
            <ac:spMk id="10" creationId="{3E33CDB7-9B15-BE34-CEEB-912B2F8FDC2B}"/>
          </ac:spMkLst>
        </pc:spChg>
        <pc:picChg chg="del">
          <ac:chgData name="Yoel Kortick" userId="167978f5-7f40-4909-85d5-d4149554ad4e" providerId="ADAL" clId="{A3FBAAB5-4232-404A-A1D4-6F25626AD8B2}" dt="2024-04-14T09:57:04.406" v="5217" actId="478"/>
          <ac:picMkLst>
            <pc:docMk/>
            <pc:sldMk cId="1229674755" sldId="2147480551"/>
            <ac:picMk id="6" creationId="{6913E6A6-F48A-D9E0-E970-5CDA5F2F95CB}"/>
          </ac:picMkLst>
        </pc:picChg>
        <pc:picChg chg="add mod ord">
          <ac:chgData name="Yoel Kortick" userId="167978f5-7f40-4909-85d5-d4149554ad4e" providerId="ADAL" clId="{A3FBAAB5-4232-404A-A1D4-6F25626AD8B2}" dt="2024-04-14T09:57:26.072" v="5267" actId="208"/>
          <ac:picMkLst>
            <pc:docMk/>
            <pc:sldMk cId="1229674755" sldId="2147480551"/>
            <ac:picMk id="7" creationId="{D190FBE9-D6D7-DFB2-798D-01F4496DA44D}"/>
          </ac:picMkLst>
        </pc:picChg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80359374" sldId="2147480552"/>
        </pc:sldMkLst>
        <pc:spChg chg="mod">
          <ac:chgData name="Yoel Kortick" userId="167978f5-7f40-4909-85d5-d4149554ad4e" providerId="ADAL" clId="{A3FBAAB5-4232-404A-A1D4-6F25626AD8B2}" dt="2024-04-14T09:12:35.067" v="4698" actId="313"/>
          <ac:spMkLst>
            <pc:docMk/>
            <pc:sldMk cId="280359374" sldId="2147480552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12:35.406" v="4699" actId="313"/>
          <ac:spMkLst>
            <pc:docMk/>
            <pc:sldMk cId="280359374" sldId="2147480552"/>
            <ac:spMk id="5" creationId="{32EF9CC5-423E-6483-54B4-8E2E9D201178}"/>
          </ac:spMkLst>
        </pc:spChg>
        <pc:spChg chg="add del mod">
          <ac:chgData name="Yoel Kortick" userId="167978f5-7f40-4909-85d5-d4149554ad4e" providerId="ADAL" clId="{A3FBAAB5-4232-404A-A1D4-6F25626AD8B2}" dt="2024-04-14T09:59:22.370" v="5298" actId="478"/>
          <ac:spMkLst>
            <pc:docMk/>
            <pc:sldMk cId="280359374" sldId="2147480552"/>
            <ac:spMk id="8" creationId="{73FC6ED3-080F-B04B-D386-A1860CFA9E26}"/>
          </ac:spMkLst>
        </pc:spChg>
        <pc:spChg chg="add del mod">
          <ac:chgData name="Yoel Kortick" userId="167978f5-7f40-4909-85d5-d4149554ad4e" providerId="ADAL" clId="{A3FBAAB5-4232-404A-A1D4-6F25626AD8B2}" dt="2024-04-14T09:59:24.225" v="5299" actId="478"/>
          <ac:spMkLst>
            <pc:docMk/>
            <pc:sldMk cId="280359374" sldId="2147480552"/>
            <ac:spMk id="9" creationId="{0D11B562-4AEC-F49D-29D8-16B3CF2E3354}"/>
          </ac:spMkLst>
        </pc:spChg>
        <pc:spChg chg="mod">
          <ac:chgData name="Yoel Kortick" userId="167978f5-7f40-4909-85d5-d4149554ad4e" providerId="ADAL" clId="{A3FBAAB5-4232-404A-A1D4-6F25626AD8B2}" dt="2024-04-14T09:58:49.181" v="5290" actId="14100"/>
          <ac:spMkLst>
            <pc:docMk/>
            <pc:sldMk cId="280359374" sldId="2147480552"/>
            <ac:spMk id="10" creationId="{3E33CDB7-9B15-BE34-CEEB-912B2F8FDC2B}"/>
          </ac:spMkLst>
        </pc:spChg>
        <pc:picChg chg="add mod ord">
          <ac:chgData name="Yoel Kortick" userId="167978f5-7f40-4909-85d5-d4149554ad4e" providerId="ADAL" clId="{A3FBAAB5-4232-404A-A1D4-6F25626AD8B2}" dt="2024-04-14T09:59:04.800" v="5293" actId="208"/>
          <ac:picMkLst>
            <pc:docMk/>
            <pc:sldMk cId="280359374" sldId="2147480552"/>
            <ac:picMk id="6" creationId="{16C3AAE1-93D5-4CEC-C900-FE24B825114C}"/>
          </ac:picMkLst>
        </pc:picChg>
        <pc:picChg chg="del">
          <ac:chgData name="Yoel Kortick" userId="167978f5-7f40-4909-85d5-d4149554ad4e" providerId="ADAL" clId="{A3FBAAB5-4232-404A-A1D4-6F25626AD8B2}" dt="2024-04-14T09:58:31.507" v="5268" actId="478"/>
          <ac:picMkLst>
            <pc:docMk/>
            <pc:sldMk cId="280359374" sldId="2147480552"/>
            <ac:picMk id="7" creationId="{A6244F3F-85DD-CCBE-A418-3D385E2BD51F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1175420773" sldId="2147480552"/>
        </pc:sldMkLst>
      </pc:sldChg>
      <pc:sldChg chg="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3366169007" sldId="2147480553"/>
        </pc:sldMkLst>
        <pc:spChg chg="del">
          <ac:chgData name="Yoel Kortick" userId="167978f5-7f40-4909-85d5-d4149554ad4e" providerId="ADAL" clId="{A3FBAAB5-4232-404A-A1D4-6F25626AD8B2}" dt="2024-04-14T10:02:21.838" v="5300" actId="478"/>
          <ac:spMkLst>
            <pc:docMk/>
            <pc:sldMk cId="3366169007" sldId="2147480553"/>
            <ac:spMk id="2" creationId="{16F37C29-1E77-2664-8DA6-11326F4B1EE3}"/>
          </ac:spMkLst>
        </pc:spChg>
        <pc:spChg chg="mod">
          <ac:chgData name="Yoel Kortick" userId="167978f5-7f40-4909-85d5-d4149554ad4e" providerId="ADAL" clId="{A3FBAAB5-4232-404A-A1D4-6F25626AD8B2}" dt="2024-04-14T09:12:35.696" v="4700" actId="313"/>
          <ac:spMkLst>
            <pc:docMk/>
            <pc:sldMk cId="3366169007" sldId="2147480553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10:03:03.276" v="5365" actId="20577"/>
          <ac:spMkLst>
            <pc:docMk/>
            <pc:sldMk cId="3366169007" sldId="2147480553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10:02:21.838" v="5300" actId="478"/>
          <ac:spMkLst>
            <pc:docMk/>
            <pc:sldMk cId="3366169007" sldId="2147480553"/>
            <ac:spMk id="6" creationId="{EF2D02FE-280B-0FCF-4A88-12A3C8CF401A}"/>
          </ac:spMkLst>
        </pc:spChg>
        <pc:spChg chg="mod">
          <ac:chgData name="Yoel Kortick" userId="167978f5-7f40-4909-85d5-d4149554ad4e" providerId="ADAL" clId="{A3FBAAB5-4232-404A-A1D4-6F25626AD8B2}" dt="2024-04-14T09:12:35.989" v="4701" actId="313"/>
          <ac:spMkLst>
            <pc:docMk/>
            <pc:sldMk cId="3366169007" sldId="2147480553"/>
            <ac:spMk id="7" creationId="{7E92D46A-C25A-9BD7-DBA9-581FE865E895}"/>
          </ac:spMkLst>
        </pc:spChg>
        <pc:spChg chg="del">
          <ac:chgData name="Yoel Kortick" userId="167978f5-7f40-4909-85d5-d4149554ad4e" providerId="ADAL" clId="{A3FBAAB5-4232-404A-A1D4-6F25626AD8B2}" dt="2024-04-14T10:02:21.838" v="5300" actId="478"/>
          <ac:spMkLst>
            <pc:docMk/>
            <pc:sldMk cId="3366169007" sldId="2147480553"/>
            <ac:spMk id="8" creationId="{256603E6-7CF2-A576-15AD-E5DFEA672609}"/>
          </ac:spMkLst>
        </pc:spChg>
        <pc:spChg chg="del">
          <ac:chgData name="Yoel Kortick" userId="167978f5-7f40-4909-85d5-d4149554ad4e" providerId="ADAL" clId="{A3FBAAB5-4232-404A-A1D4-6F25626AD8B2}" dt="2024-04-14T10:02:21.838" v="5300" actId="478"/>
          <ac:spMkLst>
            <pc:docMk/>
            <pc:sldMk cId="3366169007" sldId="2147480553"/>
            <ac:spMk id="10" creationId="{586D0B3F-E4CC-D338-B143-1D60432CA045}"/>
          </ac:spMkLst>
        </pc:spChg>
        <pc:spChg chg="del">
          <ac:chgData name="Yoel Kortick" userId="167978f5-7f40-4909-85d5-d4149554ad4e" providerId="ADAL" clId="{A3FBAAB5-4232-404A-A1D4-6F25626AD8B2}" dt="2024-04-14T10:02:21.838" v="5300" actId="478"/>
          <ac:spMkLst>
            <pc:docMk/>
            <pc:sldMk cId="3366169007" sldId="2147480553"/>
            <ac:spMk id="11" creationId="{0E9B92CB-D462-86EC-9D28-29C4AE6A7538}"/>
          </ac:spMkLst>
        </pc:spChg>
      </pc:sldChg>
      <pc:sldChg chg="modSp add mod">
        <pc:chgData name="Yoel Kortick" userId="167978f5-7f40-4909-85d5-d4149554ad4e" providerId="ADAL" clId="{A3FBAAB5-4232-404A-A1D4-6F25626AD8B2}" dt="2024-04-14T10:25:19.380" v="5914" actId="20577"/>
        <pc:sldMkLst>
          <pc:docMk/>
          <pc:sldMk cId="3389761648" sldId="2147480553"/>
        </pc:sldMkLst>
        <pc:spChg chg="mod">
          <ac:chgData name="Yoel Kortick" userId="167978f5-7f40-4909-85d5-d4149554ad4e" providerId="ADAL" clId="{A3FBAAB5-4232-404A-A1D4-6F25626AD8B2}" dt="2024-04-14T10:25:19.380" v="5914" actId="20577"/>
          <ac:spMkLst>
            <pc:docMk/>
            <pc:sldMk cId="3389761648" sldId="2147480553"/>
            <ac:spMk id="7" creationId="{7E92D46A-C25A-9BD7-DBA9-581FE865E895}"/>
          </ac:spMkLst>
        </pc:spChg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801414404" sldId="2147480554"/>
        </pc:sldMkLst>
        <pc:spChg chg="del">
          <ac:chgData name="Yoel Kortick" userId="167978f5-7f40-4909-85d5-d4149554ad4e" providerId="ADAL" clId="{A3FBAAB5-4232-404A-A1D4-6F25626AD8B2}" dt="2024-04-14T10:08:17.539" v="5425" actId="478"/>
          <ac:spMkLst>
            <pc:docMk/>
            <pc:sldMk cId="2801414404" sldId="2147480554"/>
            <ac:spMk id="2" creationId="{16F37C29-1E77-2664-8DA6-11326F4B1EE3}"/>
          </ac:spMkLst>
        </pc:spChg>
        <pc:spChg chg="mod">
          <ac:chgData name="Yoel Kortick" userId="167978f5-7f40-4909-85d5-d4149554ad4e" providerId="ADAL" clId="{A3FBAAB5-4232-404A-A1D4-6F25626AD8B2}" dt="2024-04-14T09:12:36.261" v="4702" actId="313"/>
          <ac:spMkLst>
            <pc:docMk/>
            <pc:sldMk cId="2801414404" sldId="2147480554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10:09:28.371" v="5445" actId="14100"/>
          <ac:spMkLst>
            <pc:docMk/>
            <pc:sldMk cId="2801414404" sldId="2147480554"/>
            <ac:spMk id="5" creationId="{32EF9CC5-423E-6483-54B4-8E2E9D201178}"/>
          </ac:spMkLst>
        </pc:spChg>
        <pc:spChg chg="del">
          <ac:chgData name="Yoel Kortick" userId="167978f5-7f40-4909-85d5-d4149554ad4e" providerId="ADAL" clId="{A3FBAAB5-4232-404A-A1D4-6F25626AD8B2}" dt="2024-04-14T10:08:20.745" v="5426" actId="478"/>
          <ac:spMkLst>
            <pc:docMk/>
            <pc:sldMk cId="2801414404" sldId="2147480554"/>
            <ac:spMk id="6" creationId="{EF2D02FE-280B-0FCF-4A88-12A3C8CF401A}"/>
          </ac:spMkLst>
        </pc:spChg>
        <pc:spChg chg="del">
          <ac:chgData name="Yoel Kortick" userId="167978f5-7f40-4909-85d5-d4149554ad4e" providerId="ADAL" clId="{A3FBAAB5-4232-404A-A1D4-6F25626AD8B2}" dt="2024-04-14T10:08:20.745" v="5426" actId="478"/>
          <ac:spMkLst>
            <pc:docMk/>
            <pc:sldMk cId="2801414404" sldId="2147480554"/>
            <ac:spMk id="8" creationId="{256603E6-7CF2-A576-15AD-E5DFEA672609}"/>
          </ac:spMkLst>
        </pc:spChg>
        <pc:spChg chg="del">
          <ac:chgData name="Yoel Kortick" userId="167978f5-7f40-4909-85d5-d4149554ad4e" providerId="ADAL" clId="{A3FBAAB5-4232-404A-A1D4-6F25626AD8B2}" dt="2024-04-14T10:08:23.947" v="5427" actId="478"/>
          <ac:spMkLst>
            <pc:docMk/>
            <pc:sldMk cId="2801414404" sldId="2147480554"/>
            <ac:spMk id="9" creationId="{6F16D95A-3949-C7AB-4FD8-41E959A1BFCB}"/>
          </ac:spMkLst>
        </pc:spChg>
        <pc:spChg chg="del">
          <ac:chgData name="Yoel Kortick" userId="167978f5-7f40-4909-85d5-d4149554ad4e" providerId="ADAL" clId="{A3FBAAB5-4232-404A-A1D4-6F25626AD8B2}" dt="2024-04-14T10:08:20.745" v="5426" actId="478"/>
          <ac:spMkLst>
            <pc:docMk/>
            <pc:sldMk cId="2801414404" sldId="2147480554"/>
            <ac:spMk id="10" creationId="{586D0B3F-E4CC-D338-B143-1D60432CA045}"/>
          </ac:spMkLst>
        </pc:spChg>
        <pc:spChg chg="del">
          <ac:chgData name="Yoel Kortick" userId="167978f5-7f40-4909-85d5-d4149554ad4e" providerId="ADAL" clId="{A3FBAAB5-4232-404A-A1D4-6F25626AD8B2}" dt="2024-04-14T10:08:20.745" v="5426" actId="478"/>
          <ac:spMkLst>
            <pc:docMk/>
            <pc:sldMk cId="2801414404" sldId="2147480554"/>
            <ac:spMk id="11" creationId="{0E9B92CB-D462-86EC-9D28-29C4AE6A7538}"/>
          </ac:spMkLst>
        </pc:spChg>
        <pc:picChg chg="add mod">
          <ac:chgData name="Yoel Kortick" userId="167978f5-7f40-4909-85d5-d4149554ad4e" providerId="ADAL" clId="{A3FBAAB5-4232-404A-A1D4-6F25626AD8B2}" dt="2024-04-14T10:09:32.646" v="5448" actId="208"/>
          <ac:picMkLst>
            <pc:docMk/>
            <pc:sldMk cId="2801414404" sldId="2147480554"/>
            <ac:picMk id="12" creationId="{F8EB2BC9-F11E-86B4-481F-25308F538A71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3203996892" sldId="2147480554"/>
        </pc:sldMkLst>
      </pc:sldChg>
      <pc:sldChg chg="modSp add del mod">
        <pc:chgData name="Yoel Kortick" userId="167978f5-7f40-4909-85d5-d4149554ad4e" providerId="ADAL" clId="{A3FBAAB5-4232-404A-A1D4-6F25626AD8B2}" dt="2024-04-14T10:09:38.410" v="5449" actId="47"/>
        <pc:sldMkLst>
          <pc:docMk/>
          <pc:sldMk cId="512054363" sldId="2147480555"/>
        </pc:sldMkLst>
        <pc:spChg chg="mod">
          <ac:chgData name="Yoel Kortick" userId="167978f5-7f40-4909-85d5-d4149554ad4e" providerId="ADAL" clId="{A3FBAAB5-4232-404A-A1D4-6F25626AD8B2}" dt="2024-04-14T09:12:36.524" v="4703" actId="313"/>
          <ac:spMkLst>
            <pc:docMk/>
            <pc:sldMk cId="512054363" sldId="2147480555"/>
            <ac:spMk id="4" creationId="{24EE6FED-C808-6A77-6E8D-8782D115DE51}"/>
          </ac:spMkLst>
        </pc:sp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2895721192" sldId="2147480556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4237159434" sldId="2147480556"/>
        </pc:sldMkLst>
        <pc:spChg chg="mod">
          <ac:chgData name="Yoel Kortick" userId="167978f5-7f40-4909-85d5-d4149554ad4e" providerId="ADAL" clId="{A3FBAAB5-4232-404A-A1D4-6F25626AD8B2}" dt="2024-04-14T09:12:36.842" v="4704" actId="313"/>
          <ac:spMkLst>
            <pc:docMk/>
            <pc:sldMk cId="4237159434" sldId="2147480556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10:10:28.691" v="5457" actId="20577"/>
          <ac:spMkLst>
            <pc:docMk/>
            <pc:sldMk cId="4237159434" sldId="2147480556"/>
            <ac:spMk id="7" creationId="{7E92D46A-C25A-9BD7-DBA9-581FE865E895}"/>
          </ac:spMkLst>
        </pc:spChg>
        <pc:spChg chg="mod">
          <ac:chgData name="Yoel Kortick" userId="167978f5-7f40-4909-85d5-d4149554ad4e" providerId="ADAL" clId="{A3FBAAB5-4232-404A-A1D4-6F25626AD8B2}" dt="2024-04-14T10:10:24.030" v="5453" actId="1076"/>
          <ac:spMkLst>
            <pc:docMk/>
            <pc:sldMk cId="4237159434" sldId="2147480556"/>
            <ac:spMk id="15" creationId="{D5A6AB46-4928-5C1F-BF18-E50FEC5ADB11}"/>
          </ac:spMkLst>
        </pc:spChg>
        <pc:picChg chg="add mod ord">
          <ac:chgData name="Yoel Kortick" userId="167978f5-7f40-4909-85d5-d4149554ad4e" providerId="ADAL" clId="{A3FBAAB5-4232-404A-A1D4-6F25626AD8B2}" dt="2024-04-14T10:10:32.864" v="5458" actId="208"/>
          <ac:picMkLst>
            <pc:docMk/>
            <pc:sldMk cId="4237159434" sldId="2147480556"/>
            <ac:picMk id="5" creationId="{0B6A8B60-9E43-2789-76BA-72E5FA200A4F}"/>
          </ac:picMkLst>
        </pc:picChg>
        <pc:picChg chg="del">
          <ac:chgData name="Yoel Kortick" userId="167978f5-7f40-4909-85d5-d4149554ad4e" providerId="ADAL" clId="{A3FBAAB5-4232-404A-A1D4-6F25626AD8B2}" dt="2024-04-14T10:10:18.304" v="5450" actId="478"/>
          <ac:picMkLst>
            <pc:docMk/>
            <pc:sldMk cId="4237159434" sldId="2147480556"/>
            <ac:picMk id="14" creationId="{38B04D5E-821C-83BF-0164-6D66696ED117}"/>
          </ac:picMkLst>
        </pc:picChg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4032717810" sldId="2147480557"/>
        </pc:sldMkLst>
        <pc:spChg chg="mod">
          <ac:chgData name="Yoel Kortick" userId="167978f5-7f40-4909-85d5-d4149554ad4e" providerId="ADAL" clId="{A3FBAAB5-4232-404A-A1D4-6F25626AD8B2}" dt="2024-04-14T09:12:37.113" v="4705" actId="313"/>
          <ac:spMkLst>
            <pc:docMk/>
            <pc:sldMk cId="4032717810" sldId="2147480557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10:11:05.227" v="5471" actId="1035"/>
          <ac:spMkLst>
            <pc:docMk/>
            <pc:sldMk cId="4032717810" sldId="2147480557"/>
            <ac:spMk id="7" creationId="{7D63EE21-5E85-9CC6-187F-DDC940864F92}"/>
          </ac:spMkLst>
        </pc:spChg>
        <pc:picChg chg="del">
          <ac:chgData name="Yoel Kortick" userId="167978f5-7f40-4909-85d5-d4149554ad4e" providerId="ADAL" clId="{A3FBAAB5-4232-404A-A1D4-6F25626AD8B2}" dt="2024-04-14T10:10:55.116" v="5459" actId="478"/>
          <ac:picMkLst>
            <pc:docMk/>
            <pc:sldMk cId="4032717810" sldId="2147480557"/>
            <ac:picMk id="6" creationId="{E5ECC31E-8C83-3D22-0E9F-4607D99E85CF}"/>
          </ac:picMkLst>
        </pc:picChg>
        <pc:picChg chg="add mod ord">
          <ac:chgData name="Yoel Kortick" userId="167978f5-7f40-4909-85d5-d4149554ad4e" providerId="ADAL" clId="{A3FBAAB5-4232-404A-A1D4-6F25626AD8B2}" dt="2024-04-14T10:12:46.974" v="5480" actId="167"/>
          <ac:picMkLst>
            <pc:docMk/>
            <pc:sldMk cId="4032717810" sldId="2147480557"/>
            <ac:picMk id="8" creationId="{CDE4C06B-C054-0BD9-430B-A994A24EC2FF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4237081962" sldId="2147480557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253898163" sldId="2147480558"/>
        </pc:sldMkLst>
        <pc:spChg chg="mod">
          <ac:chgData name="Yoel Kortick" userId="167978f5-7f40-4909-85d5-d4149554ad4e" providerId="ADAL" clId="{A3FBAAB5-4232-404A-A1D4-6F25626AD8B2}" dt="2024-04-14T09:12:37.504" v="4706" actId="313"/>
          <ac:spMkLst>
            <pc:docMk/>
            <pc:sldMk cId="2253898163" sldId="2147480558"/>
            <ac:spMk id="4" creationId="{24EE6FED-C808-6A77-6E8D-8782D115DE51}"/>
          </ac:spMkLst>
        </pc:spChg>
        <pc:spChg chg="del">
          <ac:chgData name="Yoel Kortick" userId="167978f5-7f40-4909-85d5-d4149554ad4e" providerId="ADAL" clId="{A3FBAAB5-4232-404A-A1D4-6F25626AD8B2}" dt="2024-04-14T10:12:43.241" v="5479" actId="478"/>
          <ac:spMkLst>
            <pc:docMk/>
            <pc:sldMk cId="2253898163" sldId="2147480558"/>
            <ac:spMk id="7" creationId="{7D63EE21-5E85-9CC6-187F-DDC940864F92}"/>
          </ac:spMkLst>
        </pc:spChg>
        <pc:spChg chg="mod">
          <ac:chgData name="Yoel Kortick" userId="167978f5-7f40-4909-85d5-d4149554ad4e" providerId="ADAL" clId="{A3FBAAB5-4232-404A-A1D4-6F25626AD8B2}" dt="2024-04-14T10:12:32.139" v="5476" actId="1076"/>
          <ac:spMkLst>
            <pc:docMk/>
            <pc:sldMk cId="2253898163" sldId="2147480558"/>
            <ac:spMk id="11" creationId="{106A7DF8-51B7-8662-7C4D-4642246885FD}"/>
          </ac:spMkLst>
        </pc:spChg>
        <pc:spChg chg="mod">
          <ac:chgData name="Yoel Kortick" userId="167978f5-7f40-4909-85d5-d4149554ad4e" providerId="ADAL" clId="{A3FBAAB5-4232-404A-A1D4-6F25626AD8B2}" dt="2024-04-14T10:12:37.906" v="5478" actId="1076"/>
          <ac:spMkLst>
            <pc:docMk/>
            <pc:sldMk cId="2253898163" sldId="2147480558"/>
            <ac:spMk id="15" creationId="{9A9D3585-B658-50BE-0868-B991F76CB816}"/>
          </ac:spMkLst>
        </pc:spChg>
        <pc:picChg chg="add mod ord">
          <ac:chgData name="Yoel Kortick" userId="167978f5-7f40-4909-85d5-d4149554ad4e" providerId="ADAL" clId="{A3FBAAB5-4232-404A-A1D4-6F25626AD8B2}" dt="2024-04-14T10:12:27.426" v="5475" actId="167"/>
          <ac:picMkLst>
            <pc:docMk/>
            <pc:sldMk cId="2253898163" sldId="2147480558"/>
            <ac:picMk id="6" creationId="{4FD5F556-15B5-679F-7464-1D867781C874}"/>
          </ac:picMkLst>
        </pc:picChg>
        <pc:picChg chg="del">
          <ac:chgData name="Yoel Kortick" userId="167978f5-7f40-4909-85d5-d4149554ad4e" providerId="ADAL" clId="{A3FBAAB5-4232-404A-A1D4-6F25626AD8B2}" dt="2024-04-14T10:12:21.893" v="5472" actId="478"/>
          <ac:picMkLst>
            <pc:docMk/>
            <pc:sldMk cId="2253898163" sldId="2147480558"/>
            <ac:picMk id="10" creationId="{57FAD31C-5A03-63E0-75ED-52B577BB87BB}"/>
          </ac:picMkLst>
        </pc:picChg>
        <pc:cxnChg chg="mod">
          <ac:chgData name="Yoel Kortick" userId="167978f5-7f40-4909-85d5-d4149554ad4e" providerId="ADAL" clId="{A3FBAAB5-4232-404A-A1D4-6F25626AD8B2}" dt="2024-04-14T10:12:34.471" v="5477" actId="1076"/>
          <ac:cxnSpMkLst>
            <pc:docMk/>
            <pc:sldMk cId="2253898163" sldId="2147480558"/>
            <ac:cxnSpMk id="13" creationId="{6E0477AE-64EA-6157-AAB6-11DCD72EF5E7}"/>
          </ac:cxnSpMkLst>
        </pc:cxnChg>
        <pc:cxnChg chg="mod">
          <ac:chgData name="Yoel Kortick" userId="167978f5-7f40-4909-85d5-d4149554ad4e" providerId="ADAL" clId="{A3FBAAB5-4232-404A-A1D4-6F25626AD8B2}" dt="2024-04-14T10:12:37.906" v="5478" actId="1076"/>
          <ac:cxnSpMkLst>
            <pc:docMk/>
            <pc:sldMk cId="2253898163" sldId="2147480558"/>
            <ac:cxnSpMk id="16" creationId="{AE068A36-D493-E2AF-FAB1-EE6F202A70A3}"/>
          </ac:cxnSpMkLst>
        </pc:cxnChg>
      </pc:sldChg>
      <pc:sldChg chg="modSp add mod">
        <pc:chgData name="Yoel Kortick" userId="167978f5-7f40-4909-85d5-d4149554ad4e" providerId="ADAL" clId="{A3FBAAB5-4232-404A-A1D4-6F25626AD8B2}" dt="2024-04-14T10:29:23.810" v="5963"/>
        <pc:sldMkLst>
          <pc:docMk/>
          <pc:sldMk cId="2771988822" sldId="2147480558"/>
        </pc:sldMkLst>
        <pc:spChg chg="mod">
          <ac:chgData name="Yoel Kortick" userId="167978f5-7f40-4909-85d5-d4149554ad4e" providerId="ADAL" clId="{A3FBAAB5-4232-404A-A1D4-6F25626AD8B2}" dt="2024-04-14T10:29:23.810" v="5963"/>
          <ac:spMkLst>
            <pc:docMk/>
            <pc:sldMk cId="2771988822" sldId="2147480558"/>
            <ac:spMk id="5" creationId="{32EF9CC5-423E-6483-54B4-8E2E9D201178}"/>
          </ac:spMkLst>
        </pc:spChg>
        <pc:picChg chg="mod">
          <ac:chgData name="Yoel Kortick" userId="167978f5-7f40-4909-85d5-d4149554ad4e" providerId="ADAL" clId="{A3FBAAB5-4232-404A-A1D4-6F25626AD8B2}" dt="2024-04-14T10:26:29.352" v="5920" actId="208"/>
          <ac:picMkLst>
            <pc:docMk/>
            <pc:sldMk cId="2771988822" sldId="2147480558"/>
            <ac:picMk id="6" creationId="{4FD5F556-15B5-679F-7464-1D867781C874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2458609506" sldId="2147480559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526099423" sldId="2147480559"/>
        </pc:sldMkLst>
        <pc:spChg chg="mod">
          <ac:chgData name="Yoel Kortick" userId="167978f5-7f40-4909-85d5-d4149554ad4e" providerId="ADAL" clId="{A3FBAAB5-4232-404A-A1D4-6F25626AD8B2}" dt="2024-04-14T09:12:37.953" v="4707" actId="313"/>
          <ac:spMkLst>
            <pc:docMk/>
            <pc:sldMk cId="2526099423" sldId="2147480559"/>
            <ac:spMk id="4" creationId="{24EE6FED-C808-6A77-6E8D-8782D115DE51}"/>
          </ac:spMkLst>
        </pc:spChg>
        <pc:picChg chg="del">
          <ac:chgData name="Yoel Kortick" userId="167978f5-7f40-4909-85d5-d4149554ad4e" providerId="ADAL" clId="{A3FBAAB5-4232-404A-A1D4-6F25626AD8B2}" dt="2024-04-14T10:13:26.681" v="5481" actId="478"/>
          <ac:picMkLst>
            <pc:docMk/>
            <pc:sldMk cId="2526099423" sldId="2147480559"/>
            <ac:picMk id="6" creationId="{453782FA-9D95-DABB-BF28-A83C52B07E66}"/>
          </ac:picMkLst>
        </pc:picChg>
        <pc:picChg chg="add mod ord">
          <ac:chgData name="Yoel Kortick" userId="167978f5-7f40-4909-85d5-d4149554ad4e" providerId="ADAL" clId="{A3FBAAB5-4232-404A-A1D4-6F25626AD8B2}" dt="2024-04-14T10:13:49.890" v="5538" actId="167"/>
          <ac:picMkLst>
            <pc:docMk/>
            <pc:sldMk cId="2526099423" sldId="2147480559"/>
            <ac:picMk id="9" creationId="{41F25DEE-9BC6-98BD-F743-D304B776F3E8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495801780" sldId="2147480560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1650801540" sldId="2147480560"/>
        </pc:sldMkLst>
        <pc:spChg chg="mod">
          <ac:chgData name="Yoel Kortick" userId="167978f5-7f40-4909-85d5-d4149554ad4e" providerId="ADAL" clId="{A3FBAAB5-4232-404A-A1D4-6F25626AD8B2}" dt="2024-04-14T09:12:38.754" v="4708" actId="313"/>
          <ac:spMkLst>
            <pc:docMk/>
            <pc:sldMk cId="1650801540" sldId="2147480560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10:14:57.153" v="5560" actId="208"/>
          <ac:spMkLst>
            <pc:docMk/>
            <pc:sldMk cId="1650801540" sldId="2147480560"/>
            <ac:spMk id="7" creationId="{7D63EE21-5E85-9CC6-187F-DDC940864F92}"/>
          </ac:spMkLst>
        </pc:spChg>
        <pc:picChg chg="add mod ord">
          <ac:chgData name="Yoel Kortick" userId="167978f5-7f40-4909-85d5-d4149554ad4e" providerId="ADAL" clId="{A3FBAAB5-4232-404A-A1D4-6F25626AD8B2}" dt="2024-04-14T10:15:01.865" v="5561" actId="208"/>
          <ac:picMkLst>
            <pc:docMk/>
            <pc:sldMk cId="1650801540" sldId="2147480560"/>
            <ac:picMk id="6" creationId="{96D5E3F2-5801-06AD-46CA-978231EE84F9}"/>
          </ac:picMkLst>
        </pc:picChg>
        <pc:picChg chg="del">
          <ac:chgData name="Yoel Kortick" userId="167978f5-7f40-4909-85d5-d4149554ad4e" providerId="ADAL" clId="{A3FBAAB5-4232-404A-A1D4-6F25626AD8B2}" dt="2024-04-14T10:14:32.150" v="5539" actId="478"/>
          <ac:picMkLst>
            <pc:docMk/>
            <pc:sldMk cId="1650801540" sldId="2147480560"/>
            <ac:picMk id="9" creationId="{F46F8FB3-E3BF-96E8-26FF-6C26F6CBB8B3}"/>
          </ac:picMkLst>
        </pc:picChg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1361512280" sldId="2147480561"/>
        </pc:sldMkLst>
        <pc:spChg chg="mod">
          <ac:chgData name="Yoel Kortick" userId="167978f5-7f40-4909-85d5-d4149554ad4e" providerId="ADAL" clId="{A3FBAAB5-4232-404A-A1D4-6F25626AD8B2}" dt="2024-04-14T09:12:39.256" v="4709" actId="313"/>
          <ac:spMkLst>
            <pc:docMk/>
            <pc:sldMk cId="1361512280" sldId="2147480561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10:15:55.556" v="5569" actId="14100"/>
          <ac:spMkLst>
            <pc:docMk/>
            <pc:sldMk cId="1361512280" sldId="2147480561"/>
            <ac:spMk id="11" creationId="{F4A27CA1-ED4B-770F-0ED2-30B38234547B}"/>
          </ac:spMkLst>
        </pc:spChg>
        <pc:picChg chg="add mod ord">
          <ac:chgData name="Yoel Kortick" userId="167978f5-7f40-4909-85d5-d4149554ad4e" providerId="ADAL" clId="{A3FBAAB5-4232-404A-A1D4-6F25626AD8B2}" dt="2024-04-14T10:15:57.412" v="5570" actId="208"/>
          <ac:picMkLst>
            <pc:docMk/>
            <pc:sldMk cId="1361512280" sldId="2147480561"/>
            <ac:picMk id="6" creationId="{21B14299-1243-C03B-5C5A-041F9AE1330C}"/>
          </ac:picMkLst>
        </pc:picChg>
        <pc:picChg chg="del">
          <ac:chgData name="Yoel Kortick" userId="167978f5-7f40-4909-85d5-d4149554ad4e" providerId="ADAL" clId="{A3FBAAB5-4232-404A-A1D4-6F25626AD8B2}" dt="2024-04-14T10:15:42.511" v="5562" actId="478"/>
          <ac:picMkLst>
            <pc:docMk/>
            <pc:sldMk cId="1361512280" sldId="2147480561"/>
            <ac:picMk id="10" creationId="{5CAB1E78-C24C-C7D7-2889-690314D419D2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2399833244" sldId="2147480561"/>
        </pc:sldMkLst>
      </pc:sldChg>
      <pc:sldChg chg="add">
        <pc:chgData name="Yoel Kortick" userId="167978f5-7f40-4909-85d5-d4149554ad4e" providerId="ADAL" clId="{A3FBAAB5-4232-404A-A1D4-6F25626AD8B2}" dt="2024-04-14T09:15:37.403" v="4710" actId="2890"/>
        <pc:sldMkLst>
          <pc:docMk/>
          <pc:sldMk cId="2857244106" sldId="2147480562"/>
        </pc:sldMkLst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1079308220" sldId="2147480563"/>
        </pc:sldMkLst>
      </pc:sldChg>
      <pc:sldChg chg="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437350005" sldId="2147480563"/>
        </pc:sldMkLst>
        <pc:spChg chg="mod">
          <ac:chgData name="Yoel Kortick" userId="167978f5-7f40-4909-85d5-d4149554ad4e" providerId="ADAL" clId="{A3FBAAB5-4232-404A-A1D4-6F25626AD8B2}" dt="2024-04-14T09:32:29.879" v="4871"/>
          <ac:spMkLst>
            <pc:docMk/>
            <pc:sldMk cId="2437350005" sldId="2147480563"/>
            <ac:spMk id="5" creationId="{32EF9CC5-423E-6483-54B4-8E2E9D201178}"/>
          </ac:spMkLst>
        </pc:spChg>
      </pc:sldChg>
      <pc:sldChg chg="add">
        <pc:chgData name="Yoel Kortick" userId="167978f5-7f40-4909-85d5-d4149554ad4e" providerId="ADAL" clId="{A3FBAAB5-4232-404A-A1D4-6F25626AD8B2}" dt="2024-04-14T09:29:43.501" v="4821" actId="2890"/>
        <pc:sldMkLst>
          <pc:docMk/>
          <pc:sldMk cId="1191996805" sldId="2147480564"/>
        </pc:sldMkLst>
      </pc:sldChg>
      <pc:sldChg chg="addSp delSp modSp add del mod">
        <pc:chgData name="Yoel Kortick" userId="167978f5-7f40-4909-85d5-d4149554ad4e" providerId="ADAL" clId="{A3FBAAB5-4232-404A-A1D4-6F25626AD8B2}" dt="2024-04-14T10:16:57.881" v="5571" actId="2696"/>
        <pc:sldMkLst>
          <pc:docMk/>
          <pc:sldMk cId="2327181687" sldId="2147480565"/>
        </pc:sldMkLst>
        <pc:spChg chg="mod">
          <ac:chgData name="Yoel Kortick" userId="167978f5-7f40-4909-85d5-d4149554ad4e" providerId="ADAL" clId="{A3FBAAB5-4232-404A-A1D4-6F25626AD8B2}" dt="2024-04-14T09:31:08.160" v="4866"/>
          <ac:spMkLst>
            <pc:docMk/>
            <pc:sldMk cId="2327181687" sldId="2147480565"/>
            <ac:spMk id="4" creationId="{24EE6FED-C808-6A77-6E8D-8782D115DE51}"/>
          </ac:spMkLst>
        </pc:spChg>
        <pc:spChg chg="mod">
          <ac:chgData name="Yoel Kortick" userId="167978f5-7f40-4909-85d5-d4149554ad4e" providerId="ADAL" clId="{A3FBAAB5-4232-404A-A1D4-6F25626AD8B2}" dt="2024-04-14T09:50:52.909" v="5111" actId="20577"/>
          <ac:spMkLst>
            <pc:docMk/>
            <pc:sldMk cId="2327181687" sldId="2147480565"/>
            <ac:spMk id="5" creationId="{32EF9CC5-423E-6483-54B4-8E2E9D201178}"/>
          </ac:spMkLst>
        </pc:spChg>
        <pc:spChg chg="mod">
          <ac:chgData name="Yoel Kortick" userId="167978f5-7f40-4909-85d5-d4149554ad4e" providerId="ADAL" clId="{A3FBAAB5-4232-404A-A1D4-6F25626AD8B2}" dt="2024-04-14T09:50:42.570" v="5108" actId="1035"/>
          <ac:spMkLst>
            <pc:docMk/>
            <pc:sldMk cId="2327181687" sldId="2147480565"/>
            <ac:spMk id="9" creationId="{0E65BC14-54EE-A22F-34DB-451E73A50C94}"/>
          </ac:spMkLst>
        </pc:spChg>
        <pc:picChg chg="add mod ord">
          <ac:chgData name="Yoel Kortick" userId="167978f5-7f40-4909-85d5-d4149554ad4e" providerId="ADAL" clId="{A3FBAAB5-4232-404A-A1D4-6F25626AD8B2}" dt="2024-04-14T09:50:46.545" v="5110" actId="167"/>
          <ac:picMkLst>
            <pc:docMk/>
            <pc:sldMk cId="2327181687" sldId="2147480565"/>
            <ac:picMk id="6" creationId="{91C2E8FB-4D61-1850-E2A8-7EDD8391998B}"/>
          </ac:picMkLst>
        </pc:picChg>
        <pc:picChg chg="del">
          <ac:chgData name="Yoel Kortick" userId="167978f5-7f40-4909-85d5-d4149554ad4e" providerId="ADAL" clId="{A3FBAAB5-4232-404A-A1D4-6F25626AD8B2}" dt="2024-04-14T09:50:29.917" v="5101" actId="478"/>
          <ac:picMkLst>
            <pc:docMk/>
            <pc:sldMk cId="2327181687" sldId="2147480565"/>
            <ac:picMk id="13" creationId="{3AE98D3E-0EBB-098B-4D68-5C40ECE1B524}"/>
          </ac:picMkLst>
        </pc:picChg>
      </pc:sldChg>
      <pc:sldChg chg="add">
        <pc:chgData name="Yoel Kortick" userId="167978f5-7f40-4909-85d5-d4149554ad4e" providerId="ADAL" clId="{A3FBAAB5-4232-404A-A1D4-6F25626AD8B2}" dt="2024-04-14T10:17:03.657" v="5572"/>
        <pc:sldMkLst>
          <pc:docMk/>
          <pc:sldMk cId="2996282440" sldId="2147480565"/>
        </pc:sldMkLst>
      </pc:sldChg>
      <pc:sldChg chg="add">
        <pc:chgData name="Yoel Kortick" userId="167978f5-7f40-4909-85d5-d4149554ad4e" providerId="ADAL" clId="{A3FBAAB5-4232-404A-A1D4-6F25626AD8B2}" dt="2024-04-14T10:17:46.428" v="5578" actId="2890"/>
        <pc:sldMkLst>
          <pc:docMk/>
          <pc:sldMk cId="3491627966" sldId="2147480566"/>
        </pc:sldMkLst>
      </pc:sldChg>
    </pc:docChg>
  </pc:docChgLst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6F6AAAE3-D142-4C87-BA36-D382B541175C}"/>
    <pc:docChg chg="undo custSel addSld delSld modSld sldOrd">
      <pc:chgData name="Yoel Kortick" userId="167978f5-7f40-4909-85d5-d4149554ad4e" providerId="ADAL" clId="{6F6AAAE3-D142-4C87-BA36-D382B541175C}" dt="2024-04-14T14:31:54.109" v="5516" actId="208"/>
      <pc:docMkLst>
        <pc:docMk/>
      </pc:docMkLst>
      <pc:sldChg chg="modSp mod">
        <pc:chgData name="Yoel Kortick" userId="167978f5-7f40-4909-85d5-d4149554ad4e" providerId="ADAL" clId="{6F6AAAE3-D142-4C87-BA36-D382B541175C}" dt="2024-04-14T11:03:57.969" v="0"/>
        <pc:sldMkLst>
          <pc:docMk/>
          <pc:sldMk cId="2609859466" sldId="2147480408"/>
        </pc:sldMkLst>
        <pc:spChg chg="mod">
          <ac:chgData name="Yoel Kortick" userId="167978f5-7f40-4909-85d5-d4149554ad4e" providerId="ADAL" clId="{6F6AAAE3-D142-4C87-BA36-D382B541175C}" dt="2024-04-14T11:03:57.969" v="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6F6AAAE3-D142-4C87-BA36-D382B541175C}" dt="2024-04-14T11:13:54.879" v="521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6F6AAAE3-D142-4C87-BA36-D382B541175C}" dt="2024-04-14T11:13:54.879" v="521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6F6AAAE3-D142-4C87-BA36-D382B541175C}" dt="2024-04-14T13:19:17.730" v="3554"/>
        <pc:sldMkLst>
          <pc:docMk/>
          <pc:sldMk cId="2711077615" sldId="2147480430"/>
        </pc:sldMkLst>
        <pc:spChg chg="mod">
          <ac:chgData name="Yoel Kortick" userId="167978f5-7f40-4909-85d5-d4149554ad4e" providerId="ADAL" clId="{6F6AAAE3-D142-4C87-BA36-D382B541175C}" dt="2024-04-14T13:19:17.730" v="3554"/>
          <ac:spMkLst>
            <pc:docMk/>
            <pc:sldMk cId="2711077615" sldId="2147480430"/>
            <ac:spMk id="5" creationId="{00000000-0000-0000-0000-000000000000}"/>
          </ac:spMkLst>
        </pc:spChg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643643754" sldId="2147480447"/>
        </pc:sldMkLst>
      </pc:sldChg>
      <pc:sldChg chg="modSp mod">
        <pc:chgData name="Yoel Kortick" userId="167978f5-7f40-4909-85d5-d4149554ad4e" providerId="ADAL" clId="{6F6AAAE3-D142-4C87-BA36-D382B541175C}" dt="2024-04-14T14:11:16.370" v="4727" actId="20577"/>
        <pc:sldMkLst>
          <pc:docMk/>
          <pc:sldMk cId="4224306853" sldId="2147480476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4224306853" sldId="2147480476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4:11:16.370" v="4727" actId="20577"/>
          <ac:spMkLst>
            <pc:docMk/>
            <pc:sldMk cId="4224306853" sldId="2147480476"/>
            <ac:spMk id="10" creationId="{FB4BB4E3-8E41-D386-9377-9246479C5F9F}"/>
          </ac:spMkLst>
        </pc:spChg>
      </pc:sldChg>
      <pc:sldChg chg="modSp">
        <pc:chgData name="Yoel Kortick" userId="167978f5-7f40-4909-85d5-d4149554ad4e" providerId="ADAL" clId="{6F6AAAE3-D142-4C87-BA36-D382B541175C}" dt="2024-04-14T11:14:44.313" v="525"/>
        <pc:sldMkLst>
          <pc:docMk/>
          <pc:sldMk cId="2944208059" sldId="2147480478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del">
        <pc:chgData name="Yoel Kortick" userId="167978f5-7f40-4909-85d5-d4149554ad4e" providerId="ADAL" clId="{6F6AAAE3-D142-4C87-BA36-D382B541175C}" dt="2024-04-14T11:33:55.724" v="753" actId="47"/>
        <pc:sldMkLst>
          <pc:docMk/>
          <pc:sldMk cId="3842267374" sldId="2147480479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842267374" sldId="2147480479"/>
            <ac:spMk id="4" creationId="{DD13AB6D-430C-3A48-AFFC-A3790021FF19}"/>
          </ac:spMkLst>
        </pc:spChg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842267374" sldId="2147480479"/>
            <ac:spMk id="10" creationId="{B6434F3A-32E9-1FF7-A5AA-930AD82F2BD4}"/>
          </ac:spMkLst>
        </pc:spChg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3695620586" sldId="2147480480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904595637" sldId="2147480482"/>
        </pc:sldMkLst>
      </pc:sldChg>
      <pc:sldChg chg="addSp modSp mod">
        <pc:chgData name="Yoel Kortick" userId="167978f5-7f40-4909-85d5-d4149554ad4e" providerId="ADAL" clId="{6F6AAAE3-D142-4C87-BA36-D382B541175C}" dt="2024-04-14T14:09:21.215" v="4683" actId="6549"/>
        <pc:sldMkLst>
          <pc:docMk/>
          <pc:sldMk cId="3949474427" sldId="2147480498"/>
        </pc:sldMkLst>
        <pc:spChg chg="add mod">
          <ac:chgData name="Yoel Kortick" userId="167978f5-7f40-4909-85d5-d4149554ad4e" providerId="ADAL" clId="{6F6AAAE3-D142-4C87-BA36-D382B541175C}" dt="2024-04-14T11:09:02.113" v="474" actId="14100"/>
          <ac:spMkLst>
            <pc:docMk/>
            <pc:sldMk cId="3949474427" sldId="2147480498"/>
            <ac:spMk id="6" creationId="{93C76CB4-9A40-15F0-1642-F30C62975053}"/>
          </ac:spMkLst>
        </pc:spChg>
        <pc:spChg chg="mod">
          <ac:chgData name="Yoel Kortick" userId="167978f5-7f40-4909-85d5-d4149554ad4e" providerId="ADAL" clId="{6F6AAAE3-D142-4C87-BA36-D382B541175C}" dt="2024-04-14T14:09:21.215" v="4683" actId="6549"/>
          <ac:spMkLst>
            <pc:docMk/>
            <pc:sldMk cId="3949474427" sldId="2147480498"/>
            <ac:spMk id="10" creationId="{08BBD040-26CC-693E-E7F3-31441B13AF6C}"/>
          </ac:spMkLst>
        </pc:spChg>
        <pc:picChg chg="add mod">
          <ac:chgData name="Yoel Kortick" userId="167978f5-7f40-4909-85d5-d4149554ad4e" providerId="ADAL" clId="{6F6AAAE3-D142-4C87-BA36-D382B541175C}" dt="2024-04-14T11:08:54.680" v="472" actId="208"/>
          <ac:picMkLst>
            <pc:docMk/>
            <pc:sldMk cId="3949474427" sldId="2147480498"/>
            <ac:picMk id="5" creationId="{94DA5F25-2FB0-3AE3-6961-4AEBC884DFE5}"/>
          </ac:picMkLst>
        </pc:picChg>
      </pc:sldChg>
      <pc:sldChg chg="del">
        <pc:chgData name="Yoel Kortick" userId="167978f5-7f40-4909-85d5-d4149554ad4e" providerId="ADAL" clId="{6F6AAAE3-D142-4C87-BA36-D382B541175C}" dt="2024-04-14T11:14:10.641" v="522" actId="47"/>
        <pc:sldMkLst>
          <pc:docMk/>
          <pc:sldMk cId="2461623588" sldId="2147480499"/>
        </pc:sldMkLst>
      </pc:sldChg>
      <pc:sldChg chg="del">
        <pc:chgData name="Yoel Kortick" userId="167978f5-7f40-4909-85d5-d4149554ad4e" providerId="ADAL" clId="{6F6AAAE3-D142-4C87-BA36-D382B541175C}" dt="2024-04-14T11:14:11.308" v="523" actId="47"/>
        <pc:sldMkLst>
          <pc:docMk/>
          <pc:sldMk cId="386378643" sldId="2147480500"/>
        </pc:sldMkLst>
      </pc:sldChg>
      <pc:sldChg chg="modSp del">
        <pc:chgData name="Yoel Kortick" userId="167978f5-7f40-4909-85d5-d4149554ad4e" providerId="ADAL" clId="{6F6AAAE3-D142-4C87-BA36-D382B541175C}" dt="2024-04-14T11:33:48.932" v="744" actId="47"/>
        <pc:sldMkLst>
          <pc:docMk/>
          <pc:sldMk cId="1627021630" sldId="2147480501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1627021630" sldId="2147480501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1627021630" sldId="2147480501"/>
            <ac:spMk id="10" creationId="{FB4BB4E3-8E41-D386-9377-9246479C5F9F}"/>
          </ac:spMkLst>
        </pc:spChg>
      </pc:sldChg>
      <pc:sldChg chg="modSp del">
        <pc:chgData name="Yoel Kortick" userId="167978f5-7f40-4909-85d5-d4149554ad4e" providerId="ADAL" clId="{6F6AAAE3-D142-4C87-BA36-D382B541175C}" dt="2024-04-14T11:33:49.834" v="745" actId="47"/>
        <pc:sldMkLst>
          <pc:docMk/>
          <pc:sldMk cId="3720499564" sldId="2147480502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720499564" sldId="2147480502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6F6AAAE3-D142-4C87-BA36-D382B541175C}" dt="2024-04-14T11:33:50.422" v="746" actId="47"/>
        <pc:sldMkLst>
          <pc:docMk/>
          <pc:sldMk cId="3742621992" sldId="2147480503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742621992" sldId="2147480503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742621992" sldId="2147480503"/>
            <ac:spMk id="10" creationId="{FB4BB4E3-8E41-D386-9377-9246479C5F9F}"/>
          </ac:spMkLst>
        </pc:spChg>
      </pc:sldChg>
      <pc:sldChg chg="modSp del">
        <pc:chgData name="Yoel Kortick" userId="167978f5-7f40-4909-85d5-d4149554ad4e" providerId="ADAL" clId="{6F6AAAE3-D142-4C87-BA36-D382B541175C}" dt="2024-04-14T11:33:51.108" v="747" actId="47"/>
        <pc:sldMkLst>
          <pc:docMk/>
          <pc:sldMk cId="1239848144" sldId="2147480504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1239848144" sldId="2147480504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1239848144" sldId="2147480504"/>
            <ac:spMk id="10" creationId="{FB4BB4E3-8E41-D386-9377-9246479C5F9F}"/>
          </ac:spMkLst>
        </pc:spChg>
      </pc:sldChg>
      <pc:sldChg chg="modSp del">
        <pc:chgData name="Yoel Kortick" userId="167978f5-7f40-4909-85d5-d4149554ad4e" providerId="ADAL" clId="{6F6AAAE3-D142-4C87-BA36-D382B541175C}" dt="2024-04-14T11:33:52.179" v="748" actId="47"/>
        <pc:sldMkLst>
          <pc:docMk/>
          <pc:sldMk cId="3286206068" sldId="2147480505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286206068" sldId="2147480505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3286206068" sldId="2147480505"/>
            <ac:spMk id="10" creationId="{FB4BB4E3-8E41-D386-9377-9246479C5F9F}"/>
          </ac:spMkLst>
        </pc:spChg>
      </pc:sldChg>
      <pc:sldChg chg="del">
        <pc:chgData name="Yoel Kortick" userId="167978f5-7f40-4909-85d5-d4149554ad4e" providerId="ADAL" clId="{6F6AAAE3-D142-4C87-BA36-D382B541175C}" dt="2024-04-14T11:14:12.056" v="524" actId="47"/>
        <pc:sldMkLst>
          <pc:docMk/>
          <pc:sldMk cId="1805401532" sldId="2147480506"/>
        </pc:sldMkLst>
      </pc:sldChg>
      <pc:sldChg chg="modSp del">
        <pc:chgData name="Yoel Kortick" userId="167978f5-7f40-4909-85d5-d4149554ad4e" providerId="ADAL" clId="{6F6AAAE3-D142-4C87-BA36-D382B541175C}" dt="2024-04-14T11:33:52.801" v="749" actId="47"/>
        <pc:sldMkLst>
          <pc:docMk/>
          <pc:sldMk cId="1313349420" sldId="2147480507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1313349420" sldId="2147480507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6F6AAAE3-D142-4C87-BA36-D382B541175C}" dt="2024-04-14T11:33:53.523" v="750" actId="47"/>
        <pc:sldMkLst>
          <pc:docMk/>
          <pc:sldMk cId="995525684" sldId="2147480508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995525684" sldId="2147480508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6F6AAAE3-D142-4C87-BA36-D382B541175C}" dt="2024-04-14T11:33:54.274" v="751" actId="47"/>
        <pc:sldMkLst>
          <pc:docMk/>
          <pc:sldMk cId="2225280453" sldId="2147480509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2225280453" sldId="2147480509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6F6AAAE3-D142-4C87-BA36-D382B541175C}" dt="2024-04-14T11:33:54.981" v="752" actId="47"/>
        <pc:sldMkLst>
          <pc:docMk/>
          <pc:sldMk cId="2445970384" sldId="2147480510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2445970384" sldId="2147480510"/>
            <ac:spMk id="4" creationId="{96ED5CD9-D5DE-16A7-B4F2-81F2DB25CD79}"/>
          </ac:spMkLst>
        </pc:spChg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1428853822" sldId="2147480511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369028897" sldId="2147480513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2945906627" sldId="2147480514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2353967157" sldId="2147480515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3521941579" sldId="2147480516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1050655326" sldId="2147480517"/>
        </pc:sldMkLst>
      </pc:sldChg>
      <pc:sldChg chg="del">
        <pc:chgData name="Yoel Kortick" userId="167978f5-7f40-4909-85d5-d4149554ad4e" providerId="ADAL" clId="{6F6AAAE3-D142-4C87-BA36-D382B541175C}" dt="2024-04-14T13:19:08.302" v="3552" actId="47"/>
        <pc:sldMkLst>
          <pc:docMk/>
          <pc:sldMk cId="3739183876" sldId="2147480518"/>
        </pc:sldMkLst>
      </pc:sldChg>
      <pc:sldChg chg="modSp del">
        <pc:chgData name="Yoel Kortick" userId="167978f5-7f40-4909-85d5-d4149554ad4e" providerId="ADAL" clId="{6F6AAAE3-D142-4C87-BA36-D382B541175C}" dt="2024-04-14T12:53:18.679" v="2613" actId="47"/>
        <pc:sldMkLst>
          <pc:docMk/>
          <pc:sldMk cId="1162226849" sldId="2147480519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1162226849" sldId="2147480519"/>
            <ac:spMk id="12" creationId="{1F0AF78D-27ED-9E51-0167-7B13CF80FC36}"/>
          </ac:spMkLst>
        </pc:spChg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670597001" sldId="2147480521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388266356" sldId="2147480522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203339919" sldId="2147480523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209157839" sldId="2147480524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101853104" sldId="2147480525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771371181" sldId="2147480526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458250918" sldId="2147480527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260707244" sldId="2147480528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330829722" sldId="2147480529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490966838" sldId="2147480530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611837634" sldId="2147480531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437123091" sldId="2147480533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702445163" sldId="2147480534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810542510" sldId="2147480535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711420899" sldId="2147480536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4009278206" sldId="2147480537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597149496" sldId="2147480538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823942047" sldId="2147480539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665411879" sldId="2147480540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61058920" sldId="2147480541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415847693" sldId="2147480542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882050263" sldId="2147480543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511090494" sldId="2147480544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891381259" sldId="2147480545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567378889" sldId="2147480546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4064670651" sldId="2147480547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158447208" sldId="2147480548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749347340" sldId="2147480549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42844399" sldId="2147480550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799696702" sldId="2147480551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175420773" sldId="2147480552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389761648" sldId="2147480553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3203996892" sldId="2147480554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895721192" sldId="2147480556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4237081962" sldId="2147480557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771988822" sldId="2147480558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458609506" sldId="2147480559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495801780" sldId="2147480560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399833244" sldId="2147480561"/>
        </pc:sldMkLst>
      </pc:sldChg>
      <pc:sldChg chg="modSp del">
        <pc:chgData name="Yoel Kortick" userId="167978f5-7f40-4909-85d5-d4149554ad4e" providerId="ADAL" clId="{6F6AAAE3-D142-4C87-BA36-D382B541175C}" dt="2024-04-14T11:33:48.229" v="743" actId="47"/>
        <pc:sldMkLst>
          <pc:docMk/>
          <pc:sldMk cId="2857244106" sldId="2147480562"/>
        </pc:sldMkLst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2857244106" sldId="2147480562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1:14:44.313" v="525"/>
          <ac:spMkLst>
            <pc:docMk/>
            <pc:sldMk cId="2857244106" sldId="2147480562"/>
            <ac:spMk id="10" creationId="{FB4BB4E3-8E41-D386-9377-9246479C5F9F}"/>
          </ac:spMkLst>
        </pc:spChg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079308220" sldId="2147480563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1191996805" sldId="2147480564"/>
        </pc:sldMkLst>
      </pc:sldChg>
      <pc:sldChg chg="del">
        <pc:chgData name="Yoel Kortick" userId="167978f5-7f40-4909-85d5-d4149554ad4e" providerId="ADAL" clId="{6F6AAAE3-D142-4C87-BA36-D382B541175C}" dt="2024-04-14T12:53:18.679" v="2613" actId="47"/>
        <pc:sldMkLst>
          <pc:docMk/>
          <pc:sldMk cId="2996282440" sldId="2147480565"/>
        </pc:sldMkLst>
      </pc:sldChg>
      <pc:sldChg chg="addSp modSp mod">
        <pc:chgData name="Yoel Kortick" userId="167978f5-7f40-4909-85d5-d4149554ad4e" providerId="ADAL" clId="{6F6AAAE3-D142-4C87-BA36-D382B541175C}" dt="2024-04-14T14:08:54.822" v="4619" actId="313"/>
        <pc:sldMkLst>
          <pc:docMk/>
          <pc:sldMk cId="3491627966" sldId="2147480566"/>
        </pc:sldMkLst>
        <pc:spChg chg="add">
          <ac:chgData name="Yoel Kortick" userId="167978f5-7f40-4909-85d5-d4149554ad4e" providerId="ADAL" clId="{6F6AAAE3-D142-4C87-BA36-D382B541175C}" dt="2024-04-14T11:08:11.620" v="461" actId="11529"/>
          <ac:spMkLst>
            <pc:docMk/>
            <pc:sldMk cId="3491627966" sldId="2147480566"/>
            <ac:spMk id="6" creationId="{BAFF9112-B647-5B30-3838-ED8A41C45917}"/>
          </ac:spMkLst>
        </pc:spChg>
        <pc:spChg chg="mod">
          <ac:chgData name="Yoel Kortick" userId="167978f5-7f40-4909-85d5-d4149554ad4e" providerId="ADAL" clId="{6F6AAAE3-D142-4C87-BA36-D382B541175C}" dt="2024-04-14T14:08:54.822" v="4619" actId="313"/>
          <ac:spMkLst>
            <pc:docMk/>
            <pc:sldMk cId="3491627966" sldId="2147480566"/>
            <ac:spMk id="10" creationId="{08BBD040-26CC-693E-E7F3-31441B13AF6C}"/>
          </ac:spMkLst>
        </pc:spChg>
        <pc:picChg chg="add mod">
          <ac:chgData name="Yoel Kortick" userId="167978f5-7f40-4909-85d5-d4149554ad4e" providerId="ADAL" clId="{6F6AAAE3-D142-4C87-BA36-D382B541175C}" dt="2024-04-14T11:08:06.511" v="460" actId="208"/>
          <ac:picMkLst>
            <pc:docMk/>
            <pc:sldMk cId="3491627966" sldId="2147480566"/>
            <ac:picMk id="5" creationId="{F32811E6-24EB-8C1D-9544-9A72FC9CB947}"/>
          </ac:picMkLst>
        </pc:picChg>
      </pc:sldChg>
      <pc:sldChg chg="modSp add mod">
        <pc:chgData name="Yoel Kortick" userId="167978f5-7f40-4909-85d5-d4149554ad4e" providerId="ADAL" clId="{6F6AAAE3-D142-4C87-BA36-D382B541175C}" dt="2024-04-14T14:13:45.814" v="4898" actId="6549"/>
        <pc:sldMkLst>
          <pc:docMk/>
          <pc:sldMk cId="1650833823" sldId="2147480567"/>
        </pc:sldMkLst>
        <pc:spChg chg="mod">
          <ac:chgData name="Yoel Kortick" userId="167978f5-7f40-4909-85d5-d4149554ad4e" providerId="ADAL" clId="{6F6AAAE3-D142-4C87-BA36-D382B541175C}" dt="2024-04-14T14:13:45.814" v="4898" actId="6549"/>
          <ac:spMkLst>
            <pc:docMk/>
            <pc:sldMk cId="1650833823" sldId="2147480567"/>
            <ac:spMk id="10" creationId="{FB4BB4E3-8E41-D386-9377-9246479C5F9F}"/>
          </ac:spMkLst>
        </pc:spChg>
      </pc:sldChg>
      <pc:sldChg chg="add ord">
        <pc:chgData name="Yoel Kortick" userId="167978f5-7f40-4909-85d5-d4149554ad4e" providerId="ADAL" clId="{6F6AAAE3-D142-4C87-BA36-D382B541175C}" dt="2024-04-14T11:35:29.154" v="1107"/>
        <pc:sldMkLst>
          <pc:docMk/>
          <pc:sldMk cId="2387408831" sldId="2147480568"/>
        </pc:sldMkLst>
      </pc:sldChg>
      <pc:sldChg chg="addSp modSp add mod">
        <pc:chgData name="Yoel Kortick" userId="167978f5-7f40-4909-85d5-d4149554ad4e" providerId="ADAL" clId="{6F6AAAE3-D142-4C87-BA36-D382B541175C}" dt="2024-04-14T12:23:03.956" v="1477" actId="208"/>
        <pc:sldMkLst>
          <pc:docMk/>
          <pc:sldMk cId="3030479314" sldId="2147480569"/>
        </pc:sldMkLst>
        <pc:spChg chg="mod">
          <ac:chgData name="Yoel Kortick" userId="167978f5-7f40-4909-85d5-d4149554ad4e" providerId="ADAL" clId="{6F6AAAE3-D142-4C87-BA36-D382B541175C}" dt="2024-04-14T12:23:00.627" v="1476" actId="20577"/>
          <ac:spMkLst>
            <pc:docMk/>
            <pc:sldMk cId="3030479314" sldId="2147480569"/>
            <ac:spMk id="10" creationId="{FB4BB4E3-8E41-D386-9377-9246479C5F9F}"/>
          </ac:spMkLst>
        </pc:spChg>
        <pc:picChg chg="add mod">
          <ac:chgData name="Yoel Kortick" userId="167978f5-7f40-4909-85d5-d4149554ad4e" providerId="ADAL" clId="{6F6AAAE3-D142-4C87-BA36-D382B541175C}" dt="2024-04-14T12:23:03.956" v="1477" actId="208"/>
          <ac:picMkLst>
            <pc:docMk/>
            <pc:sldMk cId="3030479314" sldId="2147480569"/>
            <ac:picMk id="5" creationId="{FCE46DC3-CA4F-5217-9719-34C965C376E7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2:27:28.976" v="1766" actId="208"/>
        <pc:sldMkLst>
          <pc:docMk/>
          <pc:sldMk cId="1243023764" sldId="2147480570"/>
        </pc:sldMkLst>
        <pc:spChg chg="add mod">
          <ac:chgData name="Yoel Kortick" userId="167978f5-7f40-4909-85d5-d4149554ad4e" providerId="ADAL" clId="{6F6AAAE3-D142-4C87-BA36-D382B541175C}" dt="2024-04-14T12:27:06.197" v="1731" actId="14100"/>
          <ac:spMkLst>
            <pc:docMk/>
            <pc:sldMk cId="1243023764" sldId="2147480570"/>
            <ac:spMk id="7" creationId="{091DEDCB-3538-310D-F589-DD212A7D3856}"/>
          </ac:spMkLst>
        </pc:spChg>
        <pc:spChg chg="add">
          <ac:chgData name="Yoel Kortick" userId="167978f5-7f40-4909-85d5-d4149554ad4e" providerId="ADAL" clId="{6F6AAAE3-D142-4C87-BA36-D382B541175C}" dt="2024-04-14T12:24:37.339" v="1618" actId="11529"/>
          <ac:spMkLst>
            <pc:docMk/>
            <pc:sldMk cId="1243023764" sldId="2147480570"/>
            <ac:spMk id="8" creationId="{A7AAFC46-77CE-0967-D9AA-D268F2B99CBF}"/>
          </ac:spMkLst>
        </pc:spChg>
        <pc:spChg chg="add mod">
          <ac:chgData name="Yoel Kortick" userId="167978f5-7f40-4909-85d5-d4149554ad4e" providerId="ADAL" clId="{6F6AAAE3-D142-4C87-BA36-D382B541175C}" dt="2024-04-14T12:25:05.377" v="1653" actId="207"/>
          <ac:spMkLst>
            <pc:docMk/>
            <pc:sldMk cId="1243023764" sldId="2147480570"/>
            <ac:spMk id="9" creationId="{3DF34C21-46BD-46FB-ADEA-564E35667837}"/>
          </ac:spMkLst>
        </pc:spChg>
        <pc:spChg chg="mod">
          <ac:chgData name="Yoel Kortick" userId="167978f5-7f40-4909-85d5-d4149554ad4e" providerId="ADAL" clId="{6F6AAAE3-D142-4C87-BA36-D382B541175C}" dt="2024-04-14T12:24:25.612" v="1615" actId="33524"/>
          <ac:spMkLst>
            <pc:docMk/>
            <pc:sldMk cId="1243023764" sldId="2147480570"/>
            <ac:spMk id="10" creationId="{FB4BB4E3-8E41-D386-9377-9246479C5F9F}"/>
          </ac:spMkLst>
        </pc:spChg>
        <pc:spChg chg="add mod">
          <ac:chgData name="Yoel Kortick" userId="167978f5-7f40-4909-85d5-d4149554ad4e" providerId="ADAL" clId="{6F6AAAE3-D142-4C87-BA36-D382B541175C}" dt="2024-04-14T12:27:20.745" v="1763" actId="14100"/>
          <ac:spMkLst>
            <pc:docMk/>
            <pc:sldMk cId="1243023764" sldId="2147480570"/>
            <ac:spMk id="13" creationId="{B3EC0146-DD09-424F-0A8F-9698656782AF}"/>
          </ac:spMkLst>
        </pc:spChg>
        <pc:picChg chg="del">
          <ac:chgData name="Yoel Kortick" userId="167978f5-7f40-4909-85d5-d4149554ad4e" providerId="ADAL" clId="{6F6AAAE3-D142-4C87-BA36-D382B541175C}" dt="2024-04-14T12:24:18.017" v="1610" actId="478"/>
          <ac:picMkLst>
            <pc:docMk/>
            <pc:sldMk cId="1243023764" sldId="2147480570"/>
            <ac:picMk id="5" creationId="{FCE46DC3-CA4F-5217-9719-34C965C376E7}"/>
          </ac:picMkLst>
        </pc:picChg>
        <pc:picChg chg="add del mod">
          <ac:chgData name="Yoel Kortick" userId="167978f5-7f40-4909-85d5-d4149554ad4e" providerId="ADAL" clId="{6F6AAAE3-D142-4C87-BA36-D382B541175C}" dt="2024-04-14T12:26:49.193" v="1724" actId="478"/>
          <ac:picMkLst>
            <pc:docMk/>
            <pc:sldMk cId="1243023764" sldId="2147480570"/>
            <ac:picMk id="6" creationId="{0E9596FF-6F61-9F51-B0A8-682894A08B0F}"/>
          </ac:picMkLst>
        </pc:picChg>
        <pc:picChg chg="add mod ord">
          <ac:chgData name="Yoel Kortick" userId="167978f5-7f40-4909-85d5-d4149554ad4e" providerId="ADAL" clId="{6F6AAAE3-D142-4C87-BA36-D382B541175C}" dt="2024-04-14T12:27:28.976" v="1766" actId="208"/>
          <ac:picMkLst>
            <pc:docMk/>
            <pc:sldMk cId="1243023764" sldId="2147480570"/>
            <ac:picMk id="18" creationId="{838E99E8-5F23-694F-C411-A50539F7C2BC}"/>
          </ac:picMkLst>
        </pc:picChg>
        <pc:cxnChg chg="add">
          <ac:chgData name="Yoel Kortick" userId="167978f5-7f40-4909-85d5-d4149554ad4e" providerId="ADAL" clId="{6F6AAAE3-D142-4C87-BA36-D382B541175C}" dt="2024-04-14T12:25:12.023" v="1654" actId="11529"/>
          <ac:cxnSpMkLst>
            <pc:docMk/>
            <pc:sldMk cId="1243023764" sldId="2147480570"/>
            <ac:cxnSpMk id="12" creationId="{E1ACDFCC-0E85-54F1-58B6-B1B7B9AC6FE9}"/>
          </ac:cxnSpMkLst>
        </pc:cxnChg>
        <pc:cxnChg chg="add mod">
          <ac:chgData name="Yoel Kortick" userId="167978f5-7f40-4909-85d5-d4149554ad4e" providerId="ADAL" clId="{6F6AAAE3-D142-4C87-BA36-D382B541175C}" dt="2024-04-14T12:27:25.817" v="1765" actId="14100"/>
          <ac:cxnSpMkLst>
            <pc:docMk/>
            <pc:sldMk cId="1243023764" sldId="2147480570"/>
            <ac:cxnSpMk id="14" creationId="{A862CC97-A5C5-4CD1-EE39-F1B2E2DDD5AD}"/>
          </ac:cxnSpMkLst>
        </pc:cxnChg>
      </pc:sldChg>
      <pc:sldChg chg="addSp delSp modSp add mod">
        <pc:chgData name="Yoel Kortick" userId="167978f5-7f40-4909-85d5-d4149554ad4e" providerId="ADAL" clId="{6F6AAAE3-D142-4C87-BA36-D382B541175C}" dt="2024-04-14T14:14:12.060" v="4899" actId="208"/>
        <pc:sldMkLst>
          <pc:docMk/>
          <pc:sldMk cId="4017120490" sldId="2147480571"/>
        </pc:sldMkLst>
        <pc:spChg chg="mod">
          <ac:chgData name="Yoel Kortick" userId="167978f5-7f40-4909-85d5-d4149554ad4e" providerId="ADAL" clId="{6F6AAAE3-D142-4C87-BA36-D382B541175C}" dt="2024-04-14T12:31:27.683" v="1803" actId="1076"/>
          <ac:spMkLst>
            <pc:docMk/>
            <pc:sldMk cId="4017120490" sldId="2147480571"/>
            <ac:spMk id="7" creationId="{091DEDCB-3538-310D-F589-DD212A7D3856}"/>
          </ac:spMkLst>
        </pc:spChg>
        <pc:spChg chg="del">
          <ac:chgData name="Yoel Kortick" userId="167978f5-7f40-4909-85d5-d4149554ad4e" providerId="ADAL" clId="{6F6AAAE3-D142-4C87-BA36-D382B541175C}" dt="2024-04-14T12:31:32.796" v="1808" actId="478"/>
          <ac:spMkLst>
            <pc:docMk/>
            <pc:sldMk cId="4017120490" sldId="2147480571"/>
            <ac:spMk id="8" creationId="{A7AAFC46-77CE-0967-D9AA-D268F2B99CBF}"/>
          </ac:spMkLst>
        </pc:spChg>
        <pc:spChg chg="del">
          <ac:chgData name="Yoel Kortick" userId="167978f5-7f40-4909-85d5-d4149554ad4e" providerId="ADAL" clId="{6F6AAAE3-D142-4C87-BA36-D382B541175C}" dt="2024-04-14T12:31:31.419" v="1806" actId="478"/>
          <ac:spMkLst>
            <pc:docMk/>
            <pc:sldMk cId="4017120490" sldId="2147480571"/>
            <ac:spMk id="9" creationId="{3DF34C21-46BD-46FB-ADEA-564E35667837}"/>
          </ac:spMkLst>
        </pc:spChg>
        <pc:spChg chg="mod">
          <ac:chgData name="Yoel Kortick" userId="167978f5-7f40-4909-85d5-d4149554ad4e" providerId="ADAL" clId="{6F6AAAE3-D142-4C87-BA36-D382B541175C}" dt="2024-04-14T12:28:20.129" v="1796" actId="20577"/>
          <ac:spMkLst>
            <pc:docMk/>
            <pc:sldMk cId="4017120490" sldId="2147480571"/>
            <ac:spMk id="10" creationId="{FB4BB4E3-8E41-D386-9377-9246479C5F9F}"/>
          </ac:spMkLst>
        </pc:spChg>
        <pc:spChg chg="del">
          <ac:chgData name="Yoel Kortick" userId="167978f5-7f40-4909-85d5-d4149554ad4e" providerId="ADAL" clId="{6F6AAAE3-D142-4C87-BA36-D382B541175C}" dt="2024-04-14T12:31:29.731" v="1804" actId="478"/>
          <ac:spMkLst>
            <pc:docMk/>
            <pc:sldMk cId="4017120490" sldId="2147480571"/>
            <ac:spMk id="13" creationId="{B3EC0146-DD09-424F-0A8F-9698656782AF}"/>
          </ac:spMkLst>
        </pc:spChg>
        <pc:spChg chg="add">
          <ac:chgData name="Yoel Kortick" userId="167978f5-7f40-4909-85d5-d4149554ad4e" providerId="ADAL" clId="{6F6AAAE3-D142-4C87-BA36-D382B541175C}" dt="2024-04-14T12:33:10.899" v="1839" actId="11529"/>
          <ac:spMkLst>
            <pc:docMk/>
            <pc:sldMk cId="4017120490" sldId="2147480571"/>
            <ac:spMk id="17" creationId="{F72AF448-ED9E-6CC8-D596-1DA0CC8CA838}"/>
          </ac:spMkLst>
        </pc:spChg>
        <pc:picChg chg="add del ord">
          <ac:chgData name="Yoel Kortick" userId="167978f5-7f40-4909-85d5-d4149554ad4e" providerId="ADAL" clId="{6F6AAAE3-D142-4C87-BA36-D382B541175C}" dt="2024-04-14T12:31:20.438" v="1800" actId="478"/>
          <ac:picMkLst>
            <pc:docMk/>
            <pc:sldMk cId="4017120490" sldId="2147480571"/>
            <ac:picMk id="5" creationId="{6E4B1EE9-8A34-39C8-82DD-1884B16949F8}"/>
          </ac:picMkLst>
        </pc:picChg>
        <pc:picChg chg="add del mod ord">
          <ac:chgData name="Yoel Kortick" userId="167978f5-7f40-4909-85d5-d4149554ad4e" providerId="ADAL" clId="{6F6AAAE3-D142-4C87-BA36-D382B541175C}" dt="2024-04-14T12:32:58.062" v="1825" actId="478"/>
          <ac:picMkLst>
            <pc:docMk/>
            <pc:sldMk cId="4017120490" sldId="2147480571"/>
            <ac:picMk id="11" creationId="{46C20B52-694A-3DE7-B6C9-9DADE15508DE}"/>
          </ac:picMkLst>
        </pc:picChg>
        <pc:picChg chg="add mod ord">
          <ac:chgData name="Yoel Kortick" userId="167978f5-7f40-4909-85d5-d4149554ad4e" providerId="ADAL" clId="{6F6AAAE3-D142-4C87-BA36-D382B541175C}" dt="2024-04-14T14:14:12.060" v="4899" actId="208"/>
          <ac:picMkLst>
            <pc:docMk/>
            <pc:sldMk cId="4017120490" sldId="2147480571"/>
            <ac:picMk id="16" creationId="{93DD8A8C-CF27-3C41-511B-FFAFA91ADCBD}"/>
          </ac:picMkLst>
        </pc:picChg>
        <pc:picChg chg="del">
          <ac:chgData name="Yoel Kortick" userId="167978f5-7f40-4909-85d5-d4149554ad4e" providerId="ADAL" clId="{6F6AAAE3-D142-4C87-BA36-D382B541175C}" dt="2024-04-14T12:30:55.382" v="1797" actId="478"/>
          <ac:picMkLst>
            <pc:docMk/>
            <pc:sldMk cId="4017120490" sldId="2147480571"/>
            <ac:picMk id="18" creationId="{838E99E8-5F23-694F-C411-A50539F7C2BC}"/>
          </ac:picMkLst>
        </pc:picChg>
        <pc:cxnChg chg="del mod">
          <ac:chgData name="Yoel Kortick" userId="167978f5-7f40-4909-85d5-d4149554ad4e" providerId="ADAL" clId="{6F6AAAE3-D142-4C87-BA36-D382B541175C}" dt="2024-04-14T12:31:32.038" v="1807" actId="478"/>
          <ac:cxnSpMkLst>
            <pc:docMk/>
            <pc:sldMk cId="4017120490" sldId="2147480571"/>
            <ac:cxnSpMk id="12" creationId="{E1ACDFCC-0E85-54F1-58B6-B1B7B9AC6FE9}"/>
          </ac:cxnSpMkLst>
        </pc:cxnChg>
        <pc:cxnChg chg="del">
          <ac:chgData name="Yoel Kortick" userId="167978f5-7f40-4909-85d5-d4149554ad4e" providerId="ADAL" clId="{6F6AAAE3-D142-4C87-BA36-D382B541175C}" dt="2024-04-14T12:31:30.626" v="1805" actId="478"/>
          <ac:cxnSpMkLst>
            <pc:docMk/>
            <pc:sldMk cId="4017120490" sldId="2147480571"/>
            <ac:cxnSpMk id="14" creationId="{A862CC97-A5C5-4CD1-EE39-F1B2E2DDD5AD}"/>
          </ac:cxnSpMkLst>
        </pc:cxnChg>
      </pc:sldChg>
      <pc:sldChg chg="addSp delSp modSp add mod">
        <pc:chgData name="Yoel Kortick" userId="167978f5-7f40-4909-85d5-d4149554ad4e" providerId="ADAL" clId="{6F6AAAE3-D142-4C87-BA36-D382B541175C}" dt="2024-04-14T12:35:05.292" v="1963" actId="20577"/>
        <pc:sldMkLst>
          <pc:docMk/>
          <pc:sldMk cId="1804437142" sldId="2147480572"/>
        </pc:sldMkLst>
        <pc:spChg chg="add mod">
          <ac:chgData name="Yoel Kortick" userId="167978f5-7f40-4909-85d5-d4149554ad4e" providerId="ADAL" clId="{6F6AAAE3-D142-4C87-BA36-D382B541175C}" dt="2024-04-14T12:34:30.255" v="1925" actId="1036"/>
          <ac:spMkLst>
            <pc:docMk/>
            <pc:sldMk cId="1804437142" sldId="2147480572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2:34:30.255" v="1925" actId="1036"/>
          <ac:spMkLst>
            <pc:docMk/>
            <pc:sldMk cId="1804437142" sldId="2147480572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2:35:05.292" v="1963" actId="20577"/>
          <ac:spMkLst>
            <pc:docMk/>
            <pc:sldMk cId="1804437142" sldId="2147480572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6F6AAAE3-D142-4C87-BA36-D382B541175C}" dt="2024-04-14T12:34:30.255" v="1925" actId="1036"/>
          <ac:picMkLst>
            <pc:docMk/>
            <pc:sldMk cId="1804437142" sldId="2147480572"/>
            <ac:picMk id="5" creationId="{138ADF08-B746-53CC-8F97-FC05802254C1}"/>
          </ac:picMkLst>
        </pc:picChg>
        <pc:picChg chg="add del">
          <ac:chgData name="Yoel Kortick" userId="167978f5-7f40-4909-85d5-d4149554ad4e" providerId="ADAL" clId="{6F6AAAE3-D142-4C87-BA36-D382B541175C}" dt="2024-04-14T12:34:24.245" v="1893" actId="22"/>
          <ac:picMkLst>
            <pc:docMk/>
            <pc:sldMk cId="1804437142" sldId="2147480572"/>
            <ac:picMk id="9" creationId="{BD6B944E-EC67-0BDA-FD9B-2E29AC30FE6B}"/>
          </ac:picMkLst>
        </pc:picChg>
        <pc:picChg chg="del">
          <ac:chgData name="Yoel Kortick" userId="167978f5-7f40-4909-85d5-d4149554ad4e" providerId="ADAL" clId="{6F6AAAE3-D142-4C87-BA36-D382B541175C}" dt="2024-04-14T12:33:31.397" v="1881" actId="478"/>
          <ac:picMkLst>
            <pc:docMk/>
            <pc:sldMk cId="1804437142" sldId="2147480572"/>
            <ac:picMk id="11" creationId="{46C20B52-694A-3DE7-B6C9-9DADE15508DE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2:37:41.226" v="2098" actId="208"/>
        <pc:sldMkLst>
          <pc:docMk/>
          <pc:sldMk cId="3638005843" sldId="2147480573"/>
        </pc:sldMkLst>
        <pc:spChg chg="mod">
          <ac:chgData name="Yoel Kortick" userId="167978f5-7f40-4909-85d5-d4149554ad4e" providerId="ADAL" clId="{6F6AAAE3-D142-4C87-BA36-D382B541175C}" dt="2024-04-14T12:37:29.647" v="2094" actId="1076"/>
          <ac:spMkLst>
            <pc:docMk/>
            <pc:sldMk cId="3638005843" sldId="2147480573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2:37:32.218" v="2095" actId="1076"/>
          <ac:spMkLst>
            <pc:docMk/>
            <pc:sldMk cId="3638005843" sldId="2147480573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2:35:43.959" v="2070" actId="20577"/>
          <ac:spMkLst>
            <pc:docMk/>
            <pc:sldMk cId="3638005843" sldId="2147480573"/>
            <ac:spMk id="10" creationId="{FB4BB4E3-8E41-D386-9377-9246479C5F9F}"/>
          </ac:spMkLst>
        </pc:spChg>
        <pc:spChg chg="add mod">
          <ac:chgData name="Yoel Kortick" userId="167978f5-7f40-4909-85d5-d4149554ad4e" providerId="ADAL" clId="{6F6AAAE3-D142-4C87-BA36-D382B541175C}" dt="2024-04-14T12:37:36.990" v="2097" actId="14100"/>
          <ac:spMkLst>
            <pc:docMk/>
            <pc:sldMk cId="3638005843" sldId="2147480573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2:35:35.122" v="2062" actId="478"/>
          <ac:picMkLst>
            <pc:docMk/>
            <pc:sldMk cId="3638005843" sldId="2147480573"/>
            <ac:picMk id="5" creationId="{138ADF08-B746-53CC-8F97-FC05802254C1}"/>
          </ac:picMkLst>
        </pc:picChg>
        <pc:picChg chg="add del mod ord">
          <ac:chgData name="Yoel Kortick" userId="167978f5-7f40-4909-85d5-d4149554ad4e" providerId="ADAL" clId="{6F6AAAE3-D142-4C87-BA36-D382B541175C}" dt="2024-04-14T12:36:25.739" v="2080" actId="478"/>
          <ac:picMkLst>
            <pc:docMk/>
            <pc:sldMk cId="3638005843" sldId="2147480573"/>
            <ac:picMk id="8" creationId="{EB0609C8-5837-B56F-E236-156577106A5A}"/>
          </ac:picMkLst>
        </pc:picChg>
        <pc:picChg chg="add del mod ord">
          <ac:chgData name="Yoel Kortick" userId="167978f5-7f40-4909-85d5-d4149554ad4e" providerId="ADAL" clId="{6F6AAAE3-D142-4C87-BA36-D382B541175C}" dt="2024-04-14T12:37:21.466" v="2089" actId="478"/>
          <ac:picMkLst>
            <pc:docMk/>
            <pc:sldMk cId="3638005843" sldId="2147480573"/>
            <ac:picMk id="11" creationId="{3AA9747D-7794-E926-A366-B5EE3BA1C9EF}"/>
          </ac:picMkLst>
        </pc:picChg>
        <pc:picChg chg="add mod ord">
          <ac:chgData name="Yoel Kortick" userId="167978f5-7f40-4909-85d5-d4149554ad4e" providerId="ADAL" clId="{6F6AAAE3-D142-4C87-BA36-D382B541175C}" dt="2024-04-14T12:37:41.226" v="2098" actId="208"/>
          <ac:picMkLst>
            <pc:docMk/>
            <pc:sldMk cId="3638005843" sldId="2147480573"/>
            <ac:picMk id="13" creationId="{45EC3F83-BC77-C7A0-F77E-D74956856CC1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1:03.302" v="5091" actId="313"/>
        <pc:sldMkLst>
          <pc:docMk/>
          <pc:sldMk cId="719032388" sldId="2147480574"/>
        </pc:sldMkLst>
        <pc:spChg chg="mod">
          <ac:chgData name="Yoel Kortick" userId="167978f5-7f40-4909-85d5-d4149554ad4e" providerId="ADAL" clId="{6F6AAAE3-D142-4C87-BA36-D382B541175C}" dt="2024-04-14T12:41:45.172" v="2137" actId="14100"/>
          <ac:spMkLst>
            <pc:docMk/>
            <pc:sldMk cId="719032388" sldId="2147480574"/>
            <ac:spMk id="6" creationId="{574F62BB-9908-5A86-DBF0-C20809FC715C}"/>
          </ac:spMkLst>
        </pc:spChg>
        <pc:spChg chg="del mod">
          <ac:chgData name="Yoel Kortick" userId="167978f5-7f40-4909-85d5-d4149554ad4e" providerId="ADAL" clId="{6F6AAAE3-D142-4C87-BA36-D382B541175C}" dt="2024-04-14T12:41:47.898" v="2138" actId="478"/>
          <ac:spMkLst>
            <pc:docMk/>
            <pc:sldMk cId="719032388" sldId="2147480574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4:21:03.302" v="5091" actId="313"/>
          <ac:spMkLst>
            <pc:docMk/>
            <pc:sldMk cId="719032388" sldId="2147480574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2:41:51.611" v="2139" actId="1076"/>
          <ac:spMkLst>
            <pc:docMk/>
            <pc:sldMk cId="719032388" sldId="2147480574"/>
            <ac:spMk id="14" creationId="{E3810A14-0E2D-7AE7-97FA-5168FDEE848F}"/>
          </ac:spMkLst>
        </pc:spChg>
        <pc:picChg chg="add del ord">
          <ac:chgData name="Yoel Kortick" userId="167978f5-7f40-4909-85d5-d4149554ad4e" providerId="ADAL" clId="{6F6AAAE3-D142-4C87-BA36-D382B541175C}" dt="2024-04-14T12:41:07.065" v="2130" actId="478"/>
          <ac:picMkLst>
            <pc:docMk/>
            <pc:sldMk cId="719032388" sldId="2147480574"/>
            <ac:picMk id="5" creationId="{45E34E1B-405C-AD74-FC26-DCD6C0AB464A}"/>
          </ac:picMkLst>
        </pc:picChg>
        <pc:picChg chg="add del ord">
          <ac:chgData name="Yoel Kortick" userId="167978f5-7f40-4909-85d5-d4149554ad4e" providerId="ADAL" clId="{6F6AAAE3-D142-4C87-BA36-D382B541175C}" dt="2024-04-14T12:41:39.395" v="2134" actId="478"/>
          <ac:picMkLst>
            <pc:docMk/>
            <pc:sldMk cId="719032388" sldId="2147480574"/>
            <ac:picMk id="9" creationId="{0931038D-E712-46DE-DDD1-01DCA1F85EC7}"/>
          </ac:picMkLst>
        </pc:picChg>
        <pc:picChg chg="add mod ord">
          <ac:chgData name="Yoel Kortick" userId="167978f5-7f40-4909-85d5-d4149554ad4e" providerId="ADAL" clId="{6F6AAAE3-D142-4C87-BA36-D382B541175C}" dt="2024-04-14T12:41:53.693" v="2140" actId="208"/>
          <ac:picMkLst>
            <pc:docMk/>
            <pc:sldMk cId="719032388" sldId="2147480574"/>
            <ac:picMk id="12" creationId="{7DB59016-DC02-4DD2-61F3-E47308A3C984}"/>
          </ac:picMkLst>
        </pc:picChg>
        <pc:picChg chg="del mod">
          <ac:chgData name="Yoel Kortick" userId="167978f5-7f40-4909-85d5-d4149554ad4e" providerId="ADAL" clId="{6F6AAAE3-D142-4C87-BA36-D382B541175C}" dt="2024-04-14T12:38:25.102" v="2125" actId="478"/>
          <ac:picMkLst>
            <pc:docMk/>
            <pc:sldMk cId="719032388" sldId="2147480574"/>
            <ac:picMk id="13" creationId="{45EC3F83-BC77-C7A0-F77E-D74956856CC1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15:48.656" v="4987" actId="20577"/>
        <pc:sldMkLst>
          <pc:docMk/>
          <pc:sldMk cId="1821881017" sldId="2147480575"/>
        </pc:sldMkLst>
        <pc:spChg chg="mod">
          <ac:chgData name="Yoel Kortick" userId="167978f5-7f40-4909-85d5-d4149554ad4e" providerId="ADAL" clId="{6F6AAAE3-D142-4C87-BA36-D382B541175C}" dt="2024-04-14T12:43:00.522" v="2157" actId="14100"/>
          <ac:spMkLst>
            <pc:docMk/>
            <pc:sldMk cId="1821881017" sldId="2147480575"/>
            <ac:spMk id="6" creationId="{574F62BB-9908-5A86-DBF0-C20809FC715C}"/>
          </ac:spMkLst>
        </pc:spChg>
        <pc:spChg chg="add">
          <ac:chgData name="Yoel Kortick" userId="167978f5-7f40-4909-85d5-d4149554ad4e" providerId="ADAL" clId="{6F6AAAE3-D142-4C87-BA36-D382B541175C}" dt="2024-04-14T12:43:07.677" v="2159" actId="11529"/>
          <ac:spMkLst>
            <pc:docMk/>
            <pc:sldMk cId="1821881017" sldId="2147480575"/>
            <ac:spMk id="7" creationId="{8DB2BB78-B76D-B26C-1D05-74698D0243DF}"/>
          </ac:spMkLst>
        </pc:spChg>
        <pc:spChg chg="mod">
          <ac:chgData name="Yoel Kortick" userId="167978f5-7f40-4909-85d5-d4149554ad4e" providerId="ADAL" clId="{6F6AAAE3-D142-4C87-BA36-D382B541175C}" dt="2024-04-14T14:15:48.656" v="4987" actId="20577"/>
          <ac:spMkLst>
            <pc:docMk/>
            <pc:sldMk cId="1821881017" sldId="2147480575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2:43:03.529" v="2158" actId="1076"/>
          <ac:spMkLst>
            <pc:docMk/>
            <pc:sldMk cId="1821881017" sldId="2147480575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2:43:10.275" v="2160" actId="208"/>
          <ac:picMkLst>
            <pc:docMk/>
            <pc:sldMk cId="1821881017" sldId="2147480575"/>
            <ac:picMk id="5" creationId="{E0B902B9-A840-709E-311F-97FB1EFDA211}"/>
          </ac:picMkLst>
        </pc:picChg>
        <pc:picChg chg="del">
          <ac:chgData name="Yoel Kortick" userId="167978f5-7f40-4909-85d5-d4149554ad4e" providerId="ADAL" clId="{6F6AAAE3-D142-4C87-BA36-D382B541175C}" dt="2024-04-14T12:42:50.234" v="2153" actId="478"/>
          <ac:picMkLst>
            <pc:docMk/>
            <pc:sldMk cId="1821881017" sldId="2147480575"/>
            <ac:picMk id="12" creationId="{7DB59016-DC02-4DD2-61F3-E47308A3C984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2:44:12.396" v="2223" actId="20577"/>
        <pc:sldMkLst>
          <pc:docMk/>
          <pc:sldMk cId="2861037648" sldId="2147480576"/>
        </pc:sldMkLst>
        <pc:spChg chg="mod">
          <ac:chgData name="Yoel Kortick" userId="167978f5-7f40-4909-85d5-d4149554ad4e" providerId="ADAL" clId="{6F6AAAE3-D142-4C87-BA36-D382B541175C}" dt="2024-04-14T12:43:59.603" v="2208" actId="14100"/>
          <ac:spMkLst>
            <pc:docMk/>
            <pc:sldMk cId="2861037648" sldId="2147480576"/>
            <ac:spMk id="6" creationId="{574F62BB-9908-5A86-DBF0-C20809FC715C}"/>
          </ac:spMkLst>
        </pc:spChg>
        <pc:spChg chg="del">
          <ac:chgData name="Yoel Kortick" userId="167978f5-7f40-4909-85d5-d4149554ad4e" providerId="ADAL" clId="{6F6AAAE3-D142-4C87-BA36-D382B541175C}" dt="2024-04-14T12:44:06.596" v="2211" actId="478"/>
          <ac:spMkLst>
            <pc:docMk/>
            <pc:sldMk cId="2861037648" sldId="2147480576"/>
            <ac:spMk id="7" creationId="{8DB2BB78-B76D-B26C-1D05-74698D0243DF}"/>
          </ac:spMkLst>
        </pc:spChg>
        <pc:spChg chg="mod">
          <ac:chgData name="Yoel Kortick" userId="167978f5-7f40-4909-85d5-d4149554ad4e" providerId="ADAL" clId="{6F6AAAE3-D142-4C87-BA36-D382B541175C}" dt="2024-04-14T12:44:12.396" v="2223" actId="20577"/>
          <ac:spMkLst>
            <pc:docMk/>
            <pc:sldMk cId="2861037648" sldId="2147480576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2:44:04.628" v="2210" actId="14100"/>
          <ac:spMkLst>
            <pc:docMk/>
            <pc:sldMk cId="2861037648" sldId="2147480576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2:43:49.347" v="2204" actId="478"/>
          <ac:picMkLst>
            <pc:docMk/>
            <pc:sldMk cId="2861037648" sldId="2147480576"/>
            <ac:picMk id="5" creationId="{E0B902B9-A840-709E-311F-97FB1EFDA211}"/>
          </ac:picMkLst>
        </pc:picChg>
        <pc:picChg chg="add mod ord">
          <ac:chgData name="Yoel Kortick" userId="167978f5-7f40-4909-85d5-d4149554ad4e" providerId="ADAL" clId="{6F6AAAE3-D142-4C87-BA36-D382B541175C}" dt="2024-04-14T12:44:08.781" v="2212" actId="208"/>
          <ac:picMkLst>
            <pc:docMk/>
            <pc:sldMk cId="2861037648" sldId="2147480576"/>
            <ac:picMk id="8" creationId="{A36F3B8E-C91E-0538-1824-4359B86D5F0F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2:45:18.291" v="2263" actId="208"/>
        <pc:sldMkLst>
          <pc:docMk/>
          <pc:sldMk cId="32944779" sldId="2147480577"/>
        </pc:sldMkLst>
        <pc:spChg chg="mod">
          <ac:chgData name="Yoel Kortick" userId="167978f5-7f40-4909-85d5-d4149554ad4e" providerId="ADAL" clId="{6F6AAAE3-D142-4C87-BA36-D382B541175C}" dt="2024-04-14T12:45:03.283" v="2258" actId="14100"/>
          <ac:spMkLst>
            <pc:docMk/>
            <pc:sldMk cId="32944779" sldId="2147480577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2:44:48.795" v="2254" actId="20577"/>
          <ac:spMkLst>
            <pc:docMk/>
            <pc:sldMk cId="32944779" sldId="2147480577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2:45:10.798" v="2261" actId="1076"/>
          <ac:spMkLst>
            <pc:docMk/>
            <pc:sldMk cId="32944779" sldId="2147480577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2:45:18.291" v="2263" actId="208"/>
          <ac:picMkLst>
            <pc:docMk/>
            <pc:sldMk cId="32944779" sldId="2147480577"/>
            <ac:picMk id="5" creationId="{AF217B74-87A8-2040-2AC6-0F18955302AB}"/>
          </ac:picMkLst>
        </pc:picChg>
        <pc:picChg chg="del">
          <ac:chgData name="Yoel Kortick" userId="167978f5-7f40-4909-85d5-d4149554ad4e" providerId="ADAL" clId="{6F6AAAE3-D142-4C87-BA36-D382B541175C}" dt="2024-04-14T12:44:50.996" v="2255" actId="478"/>
          <ac:picMkLst>
            <pc:docMk/>
            <pc:sldMk cId="32944779" sldId="2147480577"/>
            <ac:picMk id="8" creationId="{A36F3B8E-C91E-0538-1824-4359B86D5F0F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2:46:04.563" v="2306" actId="208"/>
        <pc:sldMkLst>
          <pc:docMk/>
          <pc:sldMk cId="2344498588" sldId="2147480578"/>
        </pc:sldMkLst>
        <pc:spChg chg="mod">
          <ac:chgData name="Yoel Kortick" userId="167978f5-7f40-4909-85d5-d4149554ad4e" providerId="ADAL" clId="{6F6AAAE3-D142-4C87-BA36-D382B541175C}" dt="2024-04-14T12:46:02.472" v="2305" actId="14100"/>
          <ac:spMkLst>
            <pc:docMk/>
            <pc:sldMk cId="2344498588" sldId="2147480578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2:45:48.965" v="2298" actId="20577"/>
          <ac:spMkLst>
            <pc:docMk/>
            <pc:sldMk cId="2344498588" sldId="2147480578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2:45:58.210" v="2303" actId="14100"/>
          <ac:spMkLst>
            <pc:docMk/>
            <pc:sldMk cId="2344498588" sldId="2147480578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2:45:51.348" v="2299" actId="478"/>
          <ac:picMkLst>
            <pc:docMk/>
            <pc:sldMk cId="2344498588" sldId="2147480578"/>
            <ac:picMk id="5" creationId="{AF217B74-87A8-2040-2AC6-0F18955302AB}"/>
          </ac:picMkLst>
        </pc:picChg>
        <pc:picChg chg="add mod ord">
          <ac:chgData name="Yoel Kortick" userId="167978f5-7f40-4909-85d5-d4149554ad4e" providerId="ADAL" clId="{6F6AAAE3-D142-4C87-BA36-D382B541175C}" dt="2024-04-14T12:46:04.563" v="2306" actId="208"/>
          <ac:picMkLst>
            <pc:docMk/>
            <pc:sldMk cId="2344498588" sldId="2147480578"/>
            <ac:picMk id="7" creationId="{1BD43CF4-840C-C4A6-A282-94EEA72F61F3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14:11.509" v="3492"/>
        <pc:sldMkLst>
          <pc:docMk/>
          <pc:sldMk cId="1436710540" sldId="2147480579"/>
        </pc:sldMkLst>
        <pc:spChg chg="mod">
          <ac:chgData name="Yoel Kortick" userId="167978f5-7f40-4909-85d5-d4149554ad4e" providerId="ADAL" clId="{6F6AAAE3-D142-4C87-BA36-D382B541175C}" dt="2024-04-14T12:47:16.200" v="2396" actId="1036"/>
          <ac:spMkLst>
            <pc:docMk/>
            <pc:sldMk cId="1436710540" sldId="2147480579"/>
            <ac:spMk id="6" creationId="{574F62BB-9908-5A86-DBF0-C20809FC715C}"/>
          </ac:spMkLst>
        </pc:spChg>
        <pc:spChg chg="add mod">
          <ac:chgData name="Yoel Kortick" userId="167978f5-7f40-4909-85d5-d4149554ad4e" providerId="ADAL" clId="{6F6AAAE3-D142-4C87-BA36-D382B541175C}" dt="2024-04-14T12:47:32.139" v="2460" actId="1037"/>
          <ac:spMkLst>
            <pc:docMk/>
            <pc:sldMk cId="1436710540" sldId="2147480579"/>
            <ac:spMk id="8" creationId="{B25E35F4-32A8-D8A3-7E5D-BBC119C6987C}"/>
          </ac:spMkLst>
        </pc:spChg>
        <pc:spChg chg="mod">
          <ac:chgData name="Yoel Kortick" userId="167978f5-7f40-4909-85d5-d4149554ad4e" providerId="ADAL" clId="{6F6AAAE3-D142-4C87-BA36-D382B541175C}" dt="2024-04-14T13:14:11.509" v="3492"/>
          <ac:spMkLst>
            <pc:docMk/>
            <pc:sldMk cId="1436710540" sldId="2147480579"/>
            <ac:spMk id="10" creationId="{FB4BB4E3-8E41-D386-9377-9246479C5F9F}"/>
          </ac:spMkLst>
        </pc:spChg>
        <pc:spChg chg="del">
          <ac:chgData name="Yoel Kortick" userId="167978f5-7f40-4909-85d5-d4149554ad4e" providerId="ADAL" clId="{6F6AAAE3-D142-4C87-BA36-D382B541175C}" dt="2024-04-14T12:47:03.178" v="2371" actId="478"/>
          <ac:spMkLst>
            <pc:docMk/>
            <pc:sldMk cId="1436710540" sldId="2147480579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2:47:27.177" v="2455" actId="167"/>
          <ac:picMkLst>
            <pc:docMk/>
            <pc:sldMk cId="1436710540" sldId="2147480579"/>
            <ac:picMk id="5" creationId="{177A4E86-61AB-F420-54AF-2F925A1EABC8}"/>
          </ac:picMkLst>
        </pc:picChg>
        <pc:picChg chg="del">
          <ac:chgData name="Yoel Kortick" userId="167978f5-7f40-4909-85d5-d4149554ad4e" providerId="ADAL" clId="{6F6AAAE3-D142-4C87-BA36-D382B541175C}" dt="2024-04-14T12:47:01.073" v="2370" actId="478"/>
          <ac:picMkLst>
            <pc:docMk/>
            <pc:sldMk cId="1436710540" sldId="2147480579"/>
            <ac:picMk id="7" creationId="{1BD43CF4-840C-C4A6-A282-94EEA72F61F3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16:27.535" v="5042" actId="20577"/>
        <pc:sldMkLst>
          <pc:docMk/>
          <pc:sldMk cId="2399270839" sldId="2147480580"/>
        </pc:sldMkLst>
        <pc:spChg chg="mod">
          <ac:chgData name="Yoel Kortick" userId="167978f5-7f40-4909-85d5-d4149554ad4e" providerId="ADAL" clId="{6F6AAAE3-D142-4C87-BA36-D382B541175C}" dt="2024-04-14T12:48:36.084" v="2578" actId="14100"/>
          <ac:spMkLst>
            <pc:docMk/>
            <pc:sldMk cId="2399270839" sldId="2147480580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2:48:40.499" v="2580" actId="14100"/>
          <ac:spMkLst>
            <pc:docMk/>
            <pc:sldMk cId="2399270839" sldId="2147480580"/>
            <ac:spMk id="8" creationId="{B25E35F4-32A8-D8A3-7E5D-BBC119C6987C}"/>
          </ac:spMkLst>
        </pc:spChg>
        <pc:spChg chg="add mod">
          <ac:chgData name="Yoel Kortick" userId="167978f5-7f40-4909-85d5-d4149554ad4e" providerId="ADAL" clId="{6F6AAAE3-D142-4C87-BA36-D382B541175C}" dt="2024-04-14T12:48:47.982" v="2588" actId="1037"/>
          <ac:spMkLst>
            <pc:docMk/>
            <pc:sldMk cId="2399270839" sldId="2147480580"/>
            <ac:spMk id="9" creationId="{64C12A3F-DE93-BAF6-9C33-C997C84C6294}"/>
          </ac:spMkLst>
        </pc:spChg>
        <pc:spChg chg="mod">
          <ac:chgData name="Yoel Kortick" userId="167978f5-7f40-4909-85d5-d4149554ad4e" providerId="ADAL" clId="{6F6AAAE3-D142-4C87-BA36-D382B541175C}" dt="2024-04-14T14:16:27.535" v="5042" actId="20577"/>
          <ac:spMkLst>
            <pc:docMk/>
            <pc:sldMk cId="2399270839" sldId="2147480580"/>
            <ac:spMk id="10" creationId="{FB4BB4E3-8E41-D386-9377-9246479C5F9F}"/>
          </ac:spMkLst>
        </pc:spChg>
        <pc:spChg chg="add mod">
          <ac:chgData name="Yoel Kortick" userId="167978f5-7f40-4909-85d5-d4149554ad4e" providerId="ADAL" clId="{6F6AAAE3-D142-4C87-BA36-D382B541175C}" dt="2024-04-14T14:16:09.415" v="4988" actId="571"/>
          <ac:spMkLst>
            <pc:docMk/>
            <pc:sldMk cId="2399270839" sldId="2147480580"/>
            <ac:spMk id="11" creationId="{488056E0-1808-DD68-132B-C0DC7CA6924D}"/>
          </ac:spMkLst>
        </pc:spChg>
        <pc:picChg chg="del">
          <ac:chgData name="Yoel Kortick" userId="167978f5-7f40-4909-85d5-d4149554ad4e" providerId="ADAL" clId="{6F6AAAE3-D142-4C87-BA36-D382B541175C}" dt="2024-04-14T12:48:27.622" v="2573" actId="478"/>
          <ac:picMkLst>
            <pc:docMk/>
            <pc:sldMk cId="2399270839" sldId="2147480580"/>
            <ac:picMk id="5" creationId="{177A4E86-61AB-F420-54AF-2F925A1EABC8}"/>
          </ac:picMkLst>
        </pc:picChg>
        <pc:picChg chg="add mod ord">
          <ac:chgData name="Yoel Kortick" userId="167978f5-7f40-4909-85d5-d4149554ad4e" providerId="ADAL" clId="{6F6AAAE3-D142-4C87-BA36-D382B541175C}" dt="2024-04-14T12:48:50.596" v="2589" actId="208"/>
          <ac:picMkLst>
            <pc:docMk/>
            <pc:sldMk cId="2399270839" sldId="2147480580"/>
            <ac:picMk id="7" creationId="{8398F81C-2C31-E4C8-0DEB-C83DAEB838A5}"/>
          </ac:picMkLst>
        </pc:picChg>
      </pc:sldChg>
      <pc:sldChg chg="modSp add mod">
        <pc:chgData name="Yoel Kortick" userId="167978f5-7f40-4909-85d5-d4149554ad4e" providerId="ADAL" clId="{6F6AAAE3-D142-4C87-BA36-D382B541175C}" dt="2024-04-14T12:52:51.066" v="2594" actId="313"/>
        <pc:sldMkLst>
          <pc:docMk/>
          <pc:sldMk cId="3268011836" sldId="2147480581"/>
        </pc:sldMkLst>
        <pc:spChg chg="mod">
          <ac:chgData name="Yoel Kortick" userId="167978f5-7f40-4909-85d5-d4149554ad4e" providerId="ADAL" clId="{6F6AAAE3-D142-4C87-BA36-D382B541175C}" dt="2024-04-14T12:52:51.066" v="2594" actId="313"/>
          <ac:spMkLst>
            <pc:docMk/>
            <pc:sldMk cId="3268011836" sldId="2147480581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6F6AAAE3-D142-4C87-BA36-D382B541175C}" dt="2024-04-14T13:00:04.180" v="2778" actId="5793"/>
        <pc:sldMkLst>
          <pc:docMk/>
          <pc:sldMk cId="3133193764" sldId="2147480582"/>
        </pc:sldMkLst>
        <pc:spChg chg="mod">
          <ac:chgData name="Yoel Kortick" userId="167978f5-7f40-4909-85d5-d4149554ad4e" providerId="ADAL" clId="{6F6AAAE3-D142-4C87-BA36-D382B541175C}" dt="2024-04-14T12:52:51.744" v="2595" actId="313"/>
          <ac:spMkLst>
            <pc:docMk/>
            <pc:sldMk cId="3133193764" sldId="2147480582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00:04.180" v="2778" actId="5793"/>
          <ac:spMkLst>
            <pc:docMk/>
            <pc:sldMk cId="3133193764" sldId="2147480582"/>
            <ac:spMk id="10" creationId="{FB4BB4E3-8E41-D386-9377-9246479C5F9F}"/>
          </ac:spMkLst>
        </pc:spChg>
      </pc:sldChg>
      <pc:sldChg chg="modSp add mod">
        <pc:chgData name="Yoel Kortick" userId="167978f5-7f40-4909-85d5-d4149554ad4e" providerId="ADAL" clId="{6F6AAAE3-D142-4C87-BA36-D382B541175C}" dt="2024-04-14T14:16:44.780" v="5043" actId="20577"/>
        <pc:sldMkLst>
          <pc:docMk/>
          <pc:sldMk cId="4180841987" sldId="2147480583"/>
        </pc:sldMkLst>
        <pc:spChg chg="mod">
          <ac:chgData name="Yoel Kortick" userId="167978f5-7f40-4909-85d5-d4149554ad4e" providerId="ADAL" clId="{6F6AAAE3-D142-4C87-BA36-D382B541175C}" dt="2024-04-14T12:52:52.795" v="2597" actId="313"/>
          <ac:spMkLst>
            <pc:docMk/>
            <pc:sldMk cId="4180841987" sldId="2147480583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4:16:44.780" v="5043" actId="20577"/>
          <ac:spMkLst>
            <pc:docMk/>
            <pc:sldMk cId="4180841987" sldId="2147480583"/>
            <ac:spMk id="10" creationId="{FB4BB4E3-8E41-D386-9377-9246479C5F9F}"/>
          </ac:spMkLst>
        </pc:spChg>
      </pc:sldChg>
      <pc:sldChg chg="addSp modSp add mod">
        <pc:chgData name="Yoel Kortick" userId="167978f5-7f40-4909-85d5-d4149554ad4e" providerId="ADAL" clId="{6F6AAAE3-D142-4C87-BA36-D382B541175C}" dt="2024-04-14T13:05:04.288" v="3355" actId="11529"/>
        <pc:sldMkLst>
          <pc:docMk/>
          <pc:sldMk cId="467591050" sldId="2147480584"/>
        </pc:sldMkLst>
        <pc:spChg chg="mod">
          <ac:chgData name="Yoel Kortick" userId="167978f5-7f40-4909-85d5-d4149554ad4e" providerId="ADAL" clId="{6F6AAAE3-D142-4C87-BA36-D382B541175C}" dt="2024-04-14T12:52:53.745" v="2599" actId="313"/>
          <ac:spMkLst>
            <pc:docMk/>
            <pc:sldMk cId="467591050" sldId="2147480584"/>
            <ac:spMk id="4" creationId="{96ED5CD9-D5DE-16A7-B4F2-81F2DB25CD79}"/>
          </ac:spMkLst>
        </pc:spChg>
        <pc:spChg chg="add">
          <ac:chgData name="Yoel Kortick" userId="167978f5-7f40-4909-85d5-d4149554ad4e" providerId="ADAL" clId="{6F6AAAE3-D142-4C87-BA36-D382B541175C}" dt="2024-04-14T13:04:58.568" v="3354" actId="11529"/>
          <ac:spMkLst>
            <pc:docMk/>
            <pc:sldMk cId="467591050" sldId="2147480584"/>
            <ac:spMk id="6" creationId="{3D24D475-888B-6F6F-FC72-2D6D073E68C1}"/>
          </ac:spMkLst>
        </pc:spChg>
        <pc:spChg chg="add">
          <ac:chgData name="Yoel Kortick" userId="167978f5-7f40-4909-85d5-d4149554ad4e" providerId="ADAL" clId="{6F6AAAE3-D142-4C87-BA36-D382B541175C}" dt="2024-04-14T13:05:04.288" v="3355" actId="11529"/>
          <ac:spMkLst>
            <pc:docMk/>
            <pc:sldMk cId="467591050" sldId="2147480584"/>
            <ac:spMk id="7" creationId="{0062D788-FB14-7606-B30F-F4363D34A3F1}"/>
          </ac:spMkLst>
        </pc:spChg>
        <pc:spChg chg="mod">
          <ac:chgData name="Yoel Kortick" userId="167978f5-7f40-4909-85d5-d4149554ad4e" providerId="ADAL" clId="{6F6AAAE3-D142-4C87-BA36-D382B541175C}" dt="2024-04-14T13:04:40.964" v="3345" actId="20577"/>
          <ac:spMkLst>
            <pc:docMk/>
            <pc:sldMk cId="467591050" sldId="2147480584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6F6AAAE3-D142-4C87-BA36-D382B541175C}" dt="2024-04-14T13:04:52.523" v="3353" actId="167"/>
          <ac:picMkLst>
            <pc:docMk/>
            <pc:sldMk cId="467591050" sldId="2147480584"/>
            <ac:picMk id="5" creationId="{B83AABD5-AC55-7D63-D383-838B7A3F7D40}"/>
          </ac:picMkLst>
        </pc:picChg>
      </pc:sldChg>
      <pc:sldChg chg="modSp add del mod">
        <pc:chgData name="Yoel Kortick" userId="167978f5-7f40-4909-85d5-d4149554ad4e" providerId="ADAL" clId="{6F6AAAE3-D142-4C87-BA36-D382B541175C}" dt="2024-04-14T13:06:58.915" v="3393" actId="47"/>
        <pc:sldMkLst>
          <pc:docMk/>
          <pc:sldMk cId="3262264726" sldId="2147480585"/>
        </pc:sldMkLst>
        <pc:spChg chg="mod">
          <ac:chgData name="Yoel Kortick" userId="167978f5-7f40-4909-85d5-d4149554ad4e" providerId="ADAL" clId="{6F6AAAE3-D142-4C87-BA36-D382B541175C}" dt="2024-04-14T12:52:54.267" v="2600" actId="313"/>
          <ac:spMkLst>
            <pc:docMk/>
            <pc:sldMk cId="3262264726" sldId="2147480585"/>
            <ac:spMk id="4" creationId="{96ED5CD9-D5DE-16A7-B4F2-81F2DB25CD79}"/>
          </ac:spMkLst>
        </pc:spChg>
      </pc:sldChg>
      <pc:sldChg chg="modSp add del mod">
        <pc:chgData name="Yoel Kortick" userId="167978f5-7f40-4909-85d5-d4149554ad4e" providerId="ADAL" clId="{6F6AAAE3-D142-4C87-BA36-D382B541175C}" dt="2024-04-14T13:07:00.109" v="3394" actId="47"/>
        <pc:sldMkLst>
          <pc:docMk/>
          <pc:sldMk cId="871906623" sldId="2147480586"/>
        </pc:sldMkLst>
        <pc:spChg chg="mod">
          <ac:chgData name="Yoel Kortick" userId="167978f5-7f40-4909-85d5-d4149554ad4e" providerId="ADAL" clId="{6F6AAAE3-D142-4C87-BA36-D382B541175C}" dt="2024-04-14T12:52:54.770" v="2601" actId="313"/>
          <ac:spMkLst>
            <pc:docMk/>
            <pc:sldMk cId="871906623" sldId="2147480586"/>
            <ac:spMk id="4" creationId="{96ED5CD9-D5DE-16A7-B4F2-81F2DB25CD79}"/>
          </ac:spMkLst>
        </pc:spChg>
      </pc:sldChg>
      <pc:sldChg chg="modSp add del mod">
        <pc:chgData name="Yoel Kortick" userId="167978f5-7f40-4909-85d5-d4149554ad4e" providerId="ADAL" clId="{6F6AAAE3-D142-4C87-BA36-D382B541175C}" dt="2024-04-14T13:07:01.394" v="3395" actId="47"/>
        <pc:sldMkLst>
          <pc:docMk/>
          <pc:sldMk cId="3039643133" sldId="2147480587"/>
        </pc:sldMkLst>
        <pc:spChg chg="mod">
          <ac:chgData name="Yoel Kortick" userId="167978f5-7f40-4909-85d5-d4149554ad4e" providerId="ADAL" clId="{6F6AAAE3-D142-4C87-BA36-D382B541175C}" dt="2024-04-14T12:52:55.278" v="2602" actId="313"/>
          <ac:spMkLst>
            <pc:docMk/>
            <pc:sldMk cId="3039643133" sldId="2147480587"/>
            <ac:spMk id="4" creationId="{96ED5CD9-D5DE-16A7-B4F2-81F2DB25CD79}"/>
          </ac:spMkLst>
        </pc:spChg>
      </pc:sldChg>
      <pc:sldChg chg="modSp add mod">
        <pc:chgData name="Yoel Kortick" userId="167978f5-7f40-4909-85d5-d4149554ad4e" providerId="ADAL" clId="{6F6AAAE3-D142-4C87-BA36-D382B541175C}" dt="2024-04-14T13:07:09.358" v="3396"/>
        <pc:sldMkLst>
          <pc:docMk/>
          <pc:sldMk cId="4182626350" sldId="2147480588"/>
        </pc:sldMkLst>
        <pc:spChg chg="mod">
          <ac:chgData name="Yoel Kortick" userId="167978f5-7f40-4909-85d5-d4149554ad4e" providerId="ADAL" clId="{6F6AAAE3-D142-4C87-BA36-D382B541175C}" dt="2024-04-14T12:52:55.784" v="2603" actId="313"/>
          <ac:spMkLst>
            <pc:docMk/>
            <pc:sldMk cId="4182626350" sldId="2147480588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07:09.358" v="3396"/>
          <ac:spMkLst>
            <pc:docMk/>
            <pc:sldMk cId="4182626350" sldId="2147480588"/>
            <ac:spMk id="10" creationId="{FB4BB4E3-8E41-D386-9377-9246479C5F9F}"/>
          </ac:spMkLst>
        </pc:spChg>
      </pc:sldChg>
      <pc:sldChg chg="addSp delSp modSp add mod">
        <pc:chgData name="Yoel Kortick" userId="167978f5-7f40-4909-85d5-d4149554ad4e" providerId="ADAL" clId="{6F6AAAE3-D142-4C87-BA36-D382B541175C}" dt="2024-04-14T13:08:06.141" v="3410" actId="208"/>
        <pc:sldMkLst>
          <pc:docMk/>
          <pc:sldMk cId="24398575" sldId="2147480589"/>
        </pc:sldMkLst>
        <pc:spChg chg="mod">
          <ac:chgData name="Yoel Kortick" userId="167978f5-7f40-4909-85d5-d4149554ad4e" providerId="ADAL" clId="{6F6AAAE3-D142-4C87-BA36-D382B541175C}" dt="2024-04-14T12:52:56.311" v="2604" actId="313"/>
          <ac:spMkLst>
            <pc:docMk/>
            <pc:sldMk cId="24398575" sldId="2147480589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07:56.425" v="3406" actId="14100"/>
          <ac:spMkLst>
            <pc:docMk/>
            <pc:sldMk cId="24398575" sldId="2147480589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08:00.482" v="3408" actId="14100"/>
          <ac:spMkLst>
            <pc:docMk/>
            <pc:sldMk cId="24398575" sldId="2147480589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3:07:47.494" v="3401" actId="20577"/>
          <ac:spMkLst>
            <pc:docMk/>
            <pc:sldMk cId="24398575" sldId="2147480589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08:03.697" v="3409" actId="1076"/>
          <ac:spMkLst>
            <pc:docMk/>
            <pc:sldMk cId="24398575" sldId="2147480589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3:08:06.141" v="3410" actId="208"/>
          <ac:picMkLst>
            <pc:docMk/>
            <pc:sldMk cId="24398575" sldId="2147480589"/>
            <ac:picMk id="5" creationId="{19C5562B-BA91-B47A-E462-355830DD1405}"/>
          </ac:picMkLst>
        </pc:picChg>
        <pc:picChg chg="del">
          <ac:chgData name="Yoel Kortick" userId="167978f5-7f40-4909-85d5-d4149554ad4e" providerId="ADAL" clId="{6F6AAAE3-D142-4C87-BA36-D382B541175C}" dt="2024-04-14T13:07:48.931" v="3402" actId="478"/>
          <ac:picMkLst>
            <pc:docMk/>
            <pc:sldMk cId="24398575" sldId="2147480589"/>
            <ac:picMk id="13" creationId="{45EC3F83-BC77-C7A0-F77E-D74956856CC1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2:31.212" v="5253" actId="313"/>
        <pc:sldMkLst>
          <pc:docMk/>
          <pc:sldMk cId="2851013415" sldId="2147480590"/>
        </pc:sldMkLst>
        <pc:spChg chg="mod">
          <ac:chgData name="Yoel Kortick" userId="167978f5-7f40-4909-85d5-d4149554ad4e" providerId="ADAL" clId="{6F6AAAE3-D142-4C87-BA36-D382B541175C}" dt="2024-04-14T12:52:58.534" v="2606" actId="313"/>
          <ac:spMkLst>
            <pc:docMk/>
            <pc:sldMk cId="2851013415" sldId="2147480590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08:42.533" v="3415" actId="14100"/>
          <ac:spMkLst>
            <pc:docMk/>
            <pc:sldMk cId="2851013415" sldId="2147480590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4:22:31.212" v="5253" actId="313"/>
          <ac:spMkLst>
            <pc:docMk/>
            <pc:sldMk cId="2851013415" sldId="2147480590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08:50.028" v="3422" actId="1035"/>
          <ac:spMkLst>
            <pc:docMk/>
            <pc:sldMk cId="2851013415" sldId="2147480590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3:08:44.591" v="3416" actId="208"/>
          <ac:picMkLst>
            <pc:docMk/>
            <pc:sldMk cId="2851013415" sldId="2147480590"/>
            <ac:picMk id="5" creationId="{1AAE3EEF-5439-F832-E099-F882EAD8EB91}"/>
          </ac:picMkLst>
        </pc:picChg>
        <pc:picChg chg="del">
          <ac:chgData name="Yoel Kortick" userId="167978f5-7f40-4909-85d5-d4149554ad4e" providerId="ADAL" clId="{6F6AAAE3-D142-4C87-BA36-D382B541175C}" dt="2024-04-14T13:08:34.019" v="3411" actId="478"/>
          <ac:picMkLst>
            <pc:docMk/>
            <pc:sldMk cId="2851013415" sldId="2147480590"/>
            <ac:picMk id="12" creationId="{7DB59016-DC02-4DD2-61F3-E47308A3C984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10:37.510" v="3451" actId="1035"/>
        <pc:sldMkLst>
          <pc:docMk/>
          <pc:sldMk cId="854924531" sldId="2147480591"/>
        </pc:sldMkLst>
        <pc:spChg chg="mod">
          <ac:chgData name="Yoel Kortick" userId="167978f5-7f40-4909-85d5-d4149554ad4e" providerId="ADAL" clId="{6F6AAAE3-D142-4C87-BA36-D382B541175C}" dt="2024-04-14T12:52:59.168" v="2607" actId="313"/>
          <ac:spMkLst>
            <pc:docMk/>
            <pc:sldMk cId="854924531" sldId="2147480591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10:30.803" v="3438" actId="14100"/>
          <ac:spMkLst>
            <pc:docMk/>
            <pc:sldMk cId="854924531" sldId="2147480591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10:25.454" v="3436" actId="1076"/>
          <ac:spMkLst>
            <pc:docMk/>
            <pc:sldMk cId="854924531" sldId="2147480591"/>
            <ac:spMk id="7" creationId="{8DB2BB78-B76D-B26C-1D05-74698D0243DF}"/>
          </ac:spMkLst>
        </pc:spChg>
        <pc:spChg chg="mod">
          <ac:chgData name="Yoel Kortick" userId="167978f5-7f40-4909-85d5-d4149554ad4e" providerId="ADAL" clId="{6F6AAAE3-D142-4C87-BA36-D382B541175C}" dt="2024-04-14T13:10:17.903" v="3432" actId="20577"/>
          <ac:spMkLst>
            <pc:docMk/>
            <pc:sldMk cId="854924531" sldId="2147480591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10:37.510" v="3451" actId="1035"/>
          <ac:spMkLst>
            <pc:docMk/>
            <pc:sldMk cId="854924531" sldId="2147480591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3:10:20.061" v="3433" actId="478"/>
          <ac:picMkLst>
            <pc:docMk/>
            <pc:sldMk cId="854924531" sldId="2147480591"/>
            <ac:picMk id="5" creationId="{E0B902B9-A840-709E-311F-97FB1EFDA211}"/>
          </ac:picMkLst>
        </pc:picChg>
        <pc:picChg chg="add mod ord">
          <ac:chgData name="Yoel Kortick" userId="167978f5-7f40-4909-85d5-d4149554ad4e" providerId="ADAL" clId="{6F6AAAE3-D142-4C87-BA36-D382B541175C}" dt="2024-04-14T13:10:33.008" v="3439" actId="208"/>
          <ac:picMkLst>
            <pc:docMk/>
            <pc:sldMk cId="854924531" sldId="2147480591"/>
            <ac:picMk id="8" creationId="{B4BFD9E8-AD6C-EAE2-5677-C9B6D2672FDE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31:21.952" v="5515" actId="14100"/>
        <pc:sldMkLst>
          <pc:docMk/>
          <pc:sldMk cId="597832478" sldId="2147480592"/>
        </pc:sldMkLst>
        <pc:spChg chg="mod">
          <ac:chgData name="Yoel Kortick" userId="167978f5-7f40-4909-85d5-d4149554ad4e" providerId="ADAL" clId="{6F6AAAE3-D142-4C87-BA36-D382B541175C}" dt="2024-04-14T12:52:59.853" v="2608" actId="313"/>
          <ac:spMkLst>
            <pc:docMk/>
            <pc:sldMk cId="597832478" sldId="2147480592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11:12.661" v="3459" actId="14100"/>
          <ac:spMkLst>
            <pc:docMk/>
            <pc:sldMk cId="597832478" sldId="2147480592"/>
            <ac:spMk id="6" creationId="{574F62BB-9908-5A86-DBF0-C20809FC715C}"/>
          </ac:spMkLst>
        </pc:spChg>
        <pc:spChg chg="add mod">
          <ac:chgData name="Yoel Kortick" userId="167978f5-7f40-4909-85d5-d4149554ad4e" providerId="ADAL" clId="{6F6AAAE3-D142-4C87-BA36-D382B541175C}" dt="2024-04-14T14:31:21.952" v="5515" actId="14100"/>
          <ac:spMkLst>
            <pc:docMk/>
            <pc:sldMk cId="597832478" sldId="2147480592"/>
            <ac:spMk id="7" creationId="{21C7D448-B289-DE64-D73C-F633B0B2E9EC}"/>
          </ac:spMkLst>
        </pc:spChg>
        <pc:spChg chg="mod">
          <ac:chgData name="Yoel Kortick" userId="167978f5-7f40-4909-85d5-d4149554ad4e" providerId="ADAL" clId="{6F6AAAE3-D142-4C87-BA36-D382B541175C}" dt="2024-04-14T13:11:18.147" v="3466" actId="1038"/>
          <ac:spMkLst>
            <pc:docMk/>
            <pc:sldMk cId="597832478" sldId="2147480592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3:11:21.088" v="3467" actId="208"/>
          <ac:picMkLst>
            <pc:docMk/>
            <pc:sldMk cId="597832478" sldId="2147480592"/>
            <ac:picMk id="5" creationId="{BC0B35B5-5FE8-897F-DF6A-7BD4C7A17551}"/>
          </ac:picMkLst>
        </pc:picChg>
        <pc:picChg chg="del">
          <ac:chgData name="Yoel Kortick" userId="167978f5-7f40-4909-85d5-d4149554ad4e" providerId="ADAL" clId="{6F6AAAE3-D142-4C87-BA36-D382B541175C}" dt="2024-04-14T13:10:58.318" v="3452" actId="478"/>
          <ac:picMkLst>
            <pc:docMk/>
            <pc:sldMk cId="597832478" sldId="2147480592"/>
            <ac:picMk id="8" creationId="{A36F3B8E-C91E-0538-1824-4359B86D5F0F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12:19.561" v="3479" actId="208"/>
        <pc:sldMkLst>
          <pc:docMk/>
          <pc:sldMk cId="1654759587" sldId="2147480593"/>
        </pc:sldMkLst>
        <pc:spChg chg="mod">
          <ac:chgData name="Yoel Kortick" userId="167978f5-7f40-4909-85d5-d4149554ad4e" providerId="ADAL" clId="{6F6AAAE3-D142-4C87-BA36-D382B541175C}" dt="2024-04-14T12:53:00.669" v="2609" actId="313"/>
          <ac:spMkLst>
            <pc:docMk/>
            <pc:sldMk cId="1654759587" sldId="2147480593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12:16.827" v="3478" actId="1037"/>
          <ac:spMkLst>
            <pc:docMk/>
            <pc:sldMk cId="1654759587" sldId="2147480593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12:09.852" v="3471" actId="1076"/>
          <ac:spMkLst>
            <pc:docMk/>
            <pc:sldMk cId="1654759587" sldId="2147480593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3:12:02.102" v="3468" actId="478"/>
          <ac:picMkLst>
            <pc:docMk/>
            <pc:sldMk cId="1654759587" sldId="2147480593"/>
            <ac:picMk id="5" creationId="{AF217B74-87A8-2040-2AC6-0F18955302AB}"/>
          </ac:picMkLst>
        </pc:picChg>
        <pc:picChg chg="add mod ord">
          <ac:chgData name="Yoel Kortick" userId="167978f5-7f40-4909-85d5-d4149554ad4e" providerId="ADAL" clId="{6F6AAAE3-D142-4C87-BA36-D382B541175C}" dt="2024-04-14T13:12:19.561" v="3479" actId="208"/>
          <ac:picMkLst>
            <pc:docMk/>
            <pc:sldMk cId="1654759587" sldId="2147480593"/>
            <ac:picMk id="7" creationId="{CD824134-BA5A-0853-E284-E3CDE274093F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12:58.718" v="3491" actId="1076"/>
        <pc:sldMkLst>
          <pc:docMk/>
          <pc:sldMk cId="3854883733" sldId="2147480594"/>
        </pc:sldMkLst>
        <pc:spChg chg="mod">
          <ac:chgData name="Yoel Kortick" userId="167978f5-7f40-4909-85d5-d4149554ad4e" providerId="ADAL" clId="{6F6AAAE3-D142-4C87-BA36-D382B541175C}" dt="2024-04-14T12:53:01.427" v="2610" actId="313"/>
          <ac:spMkLst>
            <pc:docMk/>
            <pc:sldMk cId="3854883733" sldId="2147480594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12:54.310" v="3489" actId="14100"/>
          <ac:spMkLst>
            <pc:docMk/>
            <pc:sldMk cId="3854883733" sldId="2147480594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12:26.389" v="3484" actId="20577"/>
          <ac:spMkLst>
            <pc:docMk/>
            <pc:sldMk cId="3854883733" sldId="2147480594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12:58.718" v="3491" actId="1076"/>
          <ac:spMkLst>
            <pc:docMk/>
            <pc:sldMk cId="3854883733" sldId="2147480594"/>
            <ac:spMk id="14" creationId="{E3810A14-0E2D-7AE7-97FA-5168FDEE848F}"/>
          </ac:spMkLst>
        </pc:spChg>
        <pc:picChg chg="add mod ord">
          <ac:chgData name="Yoel Kortick" userId="167978f5-7f40-4909-85d5-d4149554ad4e" providerId="ADAL" clId="{6F6AAAE3-D142-4C87-BA36-D382B541175C}" dt="2024-04-14T13:12:56.082" v="3490" actId="208"/>
          <ac:picMkLst>
            <pc:docMk/>
            <pc:sldMk cId="3854883733" sldId="2147480594"/>
            <ac:picMk id="5" creationId="{0D0FFE2C-C5DC-9F67-9839-36084D170389}"/>
          </ac:picMkLst>
        </pc:picChg>
        <pc:picChg chg="del">
          <ac:chgData name="Yoel Kortick" userId="167978f5-7f40-4909-85d5-d4149554ad4e" providerId="ADAL" clId="{6F6AAAE3-D142-4C87-BA36-D382B541175C}" dt="2024-04-14T13:12:45.797" v="3485" actId="478"/>
          <ac:picMkLst>
            <pc:docMk/>
            <pc:sldMk cId="3854883733" sldId="2147480594"/>
            <ac:picMk id="7" creationId="{1BD43CF4-840C-C4A6-A282-94EEA72F61F3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14:49.081" v="3527" actId="208"/>
        <pc:sldMkLst>
          <pc:docMk/>
          <pc:sldMk cId="3693786646" sldId="2147480595"/>
        </pc:sldMkLst>
        <pc:spChg chg="mod">
          <ac:chgData name="Yoel Kortick" userId="167978f5-7f40-4909-85d5-d4149554ad4e" providerId="ADAL" clId="{6F6AAAE3-D142-4C87-BA36-D382B541175C}" dt="2024-04-14T12:53:02.226" v="2611" actId="313"/>
          <ac:spMkLst>
            <pc:docMk/>
            <pc:sldMk cId="3693786646" sldId="2147480595"/>
            <ac:spMk id="4" creationId="{96ED5CD9-D5DE-16A7-B4F2-81F2DB25CD79}"/>
          </ac:spMkLst>
        </pc:spChg>
        <pc:spChg chg="del">
          <ac:chgData name="Yoel Kortick" userId="167978f5-7f40-4909-85d5-d4149554ad4e" providerId="ADAL" clId="{6F6AAAE3-D142-4C87-BA36-D382B541175C}" dt="2024-04-14T13:14:46.188" v="3526" actId="478"/>
          <ac:spMkLst>
            <pc:docMk/>
            <pc:sldMk cId="3693786646" sldId="2147480595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14:43.453" v="3525" actId="1035"/>
          <ac:spMkLst>
            <pc:docMk/>
            <pc:sldMk cId="3693786646" sldId="2147480595"/>
            <ac:spMk id="8" creationId="{B25E35F4-32A8-D8A3-7E5D-BBC119C6987C}"/>
          </ac:spMkLst>
        </pc:spChg>
        <pc:spChg chg="mod">
          <ac:chgData name="Yoel Kortick" userId="167978f5-7f40-4909-85d5-d4149554ad4e" providerId="ADAL" clId="{6F6AAAE3-D142-4C87-BA36-D382B541175C}" dt="2024-04-14T13:14:22.621" v="3516" actId="20577"/>
          <ac:spMkLst>
            <pc:docMk/>
            <pc:sldMk cId="3693786646" sldId="2147480595"/>
            <ac:spMk id="10" creationId="{FB4BB4E3-8E41-D386-9377-9246479C5F9F}"/>
          </ac:spMkLst>
        </pc:spChg>
        <pc:picChg chg="del">
          <ac:chgData name="Yoel Kortick" userId="167978f5-7f40-4909-85d5-d4149554ad4e" providerId="ADAL" clId="{6F6AAAE3-D142-4C87-BA36-D382B541175C}" dt="2024-04-14T13:14:35.558" v="3521" actId="478"/>
          <ac:picMkLst>
            <pc:docMk/>
            <pc:sldMk cId="3693786646" sldId="2147480595"/>
            <ac:picMk id="5" creationId="{177A4E86-61AB-F420-54AF-2F925A1EABC8}"/>
          </ac:picMkLst>
        </pc:picChg>
        <pc:picChg chg="add mod ord">
          <ac:chgData name="Yoel Kortick" userId="167978f5-7f40-4909-85d5-d4149554ad4e" providerId="ADAL" clId="{6F6AAAE3-D142-4C87-BA36-D382B541175C}" dt="2024-04-14T13:14:49.081" v="3527" actId="208"/>
          <ac:picMkLst>
            <pc:docMk/>
            <pc:sldMk cId="3693786646" sldId="2147480595"/>
            <ac:picMk id="7" creationId="{08BDC602-5B94-0C66-2CCB-EDC1AC2AE0DD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15:47.795" v="3550" actId="208"/>
        <pc:sldMkLst>
          <pc:docMk/>
          <pc:sldMk cId="3479081237" sldId="2147480596"/>
        </pc:sldMkLst>
        <pc:spChg chg="mod">
          <ac:chgData name="Yoel Kortick" userId="167978f5-7f40-4909-85d5-d4149554ad4e" providerId="ADAL" clId="{6F6AAAE3-D142-4C87-BA36-D382B541175C}" dt="2024-04-14T12:53:03.366" v="2612" actId="313"/>
          <ac:spMkLst>
            <pc:docMk/>
            <pc:sldMk cId="3479081237" sldId="2147480596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15:33.651" v="3545" actId="14100"/>
          <ac:spMkLst>
            <pc:docMk/>
            <pc:sldMk cId="3479081237" sldId="2147480596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15:36.331" v="3546" actId="1076"/>
          <ac:spMkLst>
            <pc:docMk/>
            <pc:sldMk cId="3479081237" sldId="2147480596"/>
            <ac:spMk id="8" creationId="{B25E35F4-32A8-D8A3-7E5D-BBC119C6987C}"/>
          </ac:spMkLst>
        </pc:spChg>
        <pc:spChg chg="mod">
          <ac:chgData name="Yoel Kortick" userId="167978f5-7f40-4909-85d5-d4149554ad4e" providerId="ADAL" clId="{6F6AAAE3-D142-4C87-BA36-D382B541175C}" dt="2024-04-14T13:15:42.163" v="3548" actId="14100"/>
          <ac:spMkLst>
            <pc:docMk/>
            <pc:sldMk cId="3479081237" sldId="2147480596"/>
            <ac:spMk id="9" creationId="{64C12A3F-DE93-BAF6-9C33-C997C84C6294}"/>
          </ac:spMkLst>
        </pc:spChg>
        <pc:spChg chg="mod">
          <ac:chgData name="Yoel Kortick" userId="167978f5-7f40-4909-85d5-d4149554ad4e" providerId="ADAL" clId="{6F6AAAE3-D142-4C87-BA36-D382B541175C}" dt="2024-04-14T13:15:03.215" v="3540" actId="20577"/>
          <ac:spMkLst>
            <pc:docMk/>
            <pc:sldMk cId="3479081237" sldId="2147480596"/>
            <ac:spMk id="10" creationId="{FB4BB4E3-8E41-D386-9377-9246479C5F9F}"/>
          </ac:spMkLst>
        </pc:spChg>
        <pc:spChg chg="add mod">
          <ac:chgData name="Yoel Kortick" userId="167978f5-7f40-4909-85d5-d4149554ad4e" providerId="ADAL" clId="{6F6AAAE3-D142-4C87-BA36-D382B541175C}" dt="2024-04-14T13:15:45.747" v="3549" actId="571"/>
          <ac:spMkLst>
            <pc:docMk/>
            <pc:sldMk cId="3479081237" sldId="2147480596"/>
            <ac:spMk id="11" creationId="{A79DCABB-DA98-4A9B-30EB-8B6B31C90251}"/>
          </ac:spMkLst>
        </pc:spChg>
        <pc:picChg chg="add mod ord">
          <ac:chgData name="Yoel Kortick" userId="167978f5-7f40-4909-85d5-d4149554ad4e" providerId="ADAL" clId="{6F6AAAE3-D142-4C87-BA36-D382B541175C}" dt="2024-04-14T13:15:47.795" v="3550" actId="208"/>
          <ac:picMkLst>
            <pc:docMk/>
            <pc:sldMk cId="3479081237" sldId="2147480596"/>
            <ac:picMk id="5" creationId="{FE4AE4DB-8258-F698-FF11-457334576B7E}"/>
          </ac:picMkLst>
        </pc:picChg>
        <pc:picChg chg="del">
          <ac:chgData name="Yoel Kortick" userId="167978f5-7f40-4909-85d5-d4149554ad4e" providerId="ADAL" clId="{6F6AAAE3-D142-4C87-BA36-D382B541175C}" dt="2024-04-14T13:15:25.818" v="3541" actId="478"/>
          <ac:picMkLst>
            <pc:docMk/>
            <pc:sldMk cId="3479081237" sldId="2147480596"/>
            <ac:picMk id="7" creationId="{8398F81C-2C31-E4C8-0DEB-C83DAEB838A5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06:29.184" v="3392" actId="208"/>
        <pc:sldMkLst>
          <pc:docMk/>
          <pc:sldMk cId="258509835" sldId="2147480597"/>
        </pc:sldMkLst>
        <pc:spChg chg="mod">
          <ac:chgData name="Yoel Kortick" userId="167978f5-7f40-4909-85d5-d4149554ad4e" providerId="ADAL" clId="{6F6AAAE3-D142-4C87-BA36-D382B541175C}" dt="2024-04-14T13:06:27.150" v="3391" actId="14100"/>
          <ac:spMkLst>
            <pc:docMk/>
            <pc:sldMk cId="258509835" sldId="2147480597"/>
            <ac:spMk id="6" creationId="{3D24D475-888B-6F6F-FC72-2D6D073E68C1}"/>
          </ac:spMkLst>
        </pc:spChg>
        <pc:spChg chg="mod">
          <ac:chgData name="Yoel Kortick" userId="167978f5-7f40-4909-85d5-d4149554ad4e" providerId="ADAL" clId="{6F6AAAE3-D142-4C87-BA36-D382B541175C}" dt="2024-04-14T13:06:22.630" v="3389" actId="14100"/>
          <ac:spMkLst>
            <pc:docMk/>
            <pc:sldMk cId="258509835" sldId="2147480597"/>
            <ac:spMk id="7" creationId="{0062D788-FB14-7606-B30F-F4363D34A3F1}"/>
          </ac:spMkLst>
        </pc:spChg>
        <pc:spChg chg="mod">
          <ac:chgData name="Yoel Kortick" userId="167978f5-7f40-4909-85d5-d4149554ad4e" providerId="ADAL" clId="{6F6AAAE3-D142-4C87-BA36-D382B541175C}" dt="2024-04-14T13:05:57.043" v="3384" actId="313"/>
          <ac:spMkLst>
            <pc:docMk/>
            <pc:sldMk cId="258509835" sldId="2147480597"/>
            <ac:spMk id="10" creationId="{FB4BB4E3-8E41-D386-9377-9246479C5F9F}"/>
          </ac:spMkLst>
        </pc:spChg>
        <pc:picChg chg="del">
          <ac:chgData name="Yoel Kortick" userId="167978f5-7f40-4909-85d5-d4149554ad4e" providerId="ADAL" clId="{6F6AAAE3-D142-4C87-BA36-D382B541175C}" dt="2024-04-14T13:06:01.674" v="3385" actId="478"/>
          <ac:picMkLst>
            <pc:docMk/>
            <pc:sldMk cId="258509835" sldId="2147480597"/>
            <ac:picMk id="5" creationId="{B83AABD5-AC55-7D63-D383-838B7A3F7D40}"/>
          </ac:picMkLst>
        </pc:picChg>
        <pc:picChg chg="add mod ord">
          <ac:chgData name="Yoel Kortick" userId="167978f5-7f40-4909-85d5-d4149554ad4e" providerId="ADAL" clId="{6F6AAAE3-D142-4C87-BA36-D382B541175C}" dt="2024-04-14T13:06:29.184" v="3392" actId="208"/>
          <ac:picMkLst>
            <pc:docMk/>
            <pc:sldMk cId="258509835" sldId="2147480597"/>
            <ac:picMk id="8" creationId="{6C2C98AB-E3A3-157D-157D-955AF3A55887}"/>
          </ac:picMkLst>
        </pc:picChg>
      </pc:sldChg>
      <pc:sldChg chg="modSp add mod">
        <pc:chgData name="Yoel Kortick" userId="167978f5-7f40-4909-85d5-d4149554ad4e" providerId="ADAL" clId="{6F6AAAE3-D142-4C87-BA36-D382B541175C}" dt="2024-04-14T13:20:22.506" v="3572" actId="404"/>
        <pc:sldMkLst>
          <pc:docMk/>
          <pc:sldMk cId="1153175683" sldId="2147480598"/>
        </pc:sldMkLst>
        <pc:spChg chg="mod">
          <ac:chgData name="Yoel Kortick" userId="167978f5-7f40-4909-85d5-d4149554ad4e" providerId="ADAL" clId="{6F6AAAE3-D142-4C87-BA36-D382B541175C}" dt="2024-04-14T13:20:22.506" v="3572" actId="404"/>
          <ac:spMkLst>
            <pc:docMk/>
            <pc:sldMk cId="1153175683" sldId="214748059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6F6AAAE3-D142-4C87-BA36-D382B541175C}" dt="2024-04-14T13:22:02.022" v="3744" actId="313"/>
        <pc:sldMkLst>
          <pc:docMk/>
          <pc:sldMk cId="2563991817" sldId="2147480599"/>
        </pc:sldMkLst>
        <pc:spChg chg="mod">
          <ac:chgData name="Yoel Kortick" userId="167978f5-7f40-4909-85d5-d4149554ad4e" providerId="ADAL" clId="{6F6AAAE3-D142-4C87-BA36-D382B541175C}" dt="2024-04-14T13:19:53.681" v="3556" actId="313"/>
          <ac:spMkLst>
            <pc:docMk/>
            <pc:sldMk cId="2563991817" sldId="2147480599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22:02.022" v="3744" actId="313"/>
          <ac:spMkLst>
            <pc:docMk/>
            <pc:sldMk cId="2563991817" sldId="2147480599"/>
            <ac:spMk id="10" creationId="{FB4BB4E3-8E41-D386-9377-9246479C5F9F}"/>
          </ac:spMkLst>
        </pc:spChg>
      </pc:sldChg>
      <pc:sldChg chg="addSp delSp modSp add mod">
        <pc:chgData name="Yoel Kortick" userId="167978f5-7f40-4909-85d5-d4149554ad4e" providerId="ADAL" clId="{6F6AAAE3-D142-4C87-BA36-D382B541175C}" dt="2024-04-14T14:19:03.387" v="5046" actId="20577"/>
        <pc:sldMkLst>
          <pc:docMk/>
          <pc:sldMk cId="3267134691" sldId="2147480600"/>
        </pc:sldMkLst>
        <pc:spChg chg="mod">
          <ac:chgData name="Yoel Kortick" userId="167978f5-7f40-4909-85d5-d4149554ad4e" providerId="ADAL" clId="{6F6AAAE3-D142-4C87-BA36-D382B541175C}" dt="2024-04-14T13:19:54.706" v="3558" actId="313"/>
          <ac:spMkLst>
            <pc:docMk/>
            <pc:sldMk cId="3267134691" sldId="2147480600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4:19:03.387" v="5046" actId="20577"/>
          <ac:spMkLst>
            <pc:docMk/>
            <pc:sldMk cId="3267134691" sldId="2147480600"/>
            <ac:spMk id="10" creationId="{FB4BB4E3-8E41-D386-9377-9246479C5F9F}"/>
          </ac:spMkLst>
        </pc:spChg>
        <pc:picChg chg="add del mod">
          <ac:chgData name="Yoel Kortick" userId="167978f5-7f40-4909-85d5-d4149554ad4e" providerId="ADAL" clId="{6F6AAAE3-D142-4C87-BA36-D382B541175C}" dt="2024-04-14T13:38:52.598" v="3944" actId="478"/>
          <ac:picMkLst>
            <pc:docMk/>
            <pc:sldMk cId="3267134691" sldId="2147480600"/>
            <ac:picMk id="5" creationId="{C11AE6B7-D15C-C720-4A3E-041DEF5CAE5F}"/>
          </ac:picMkLst>
        </pc:picChg>
        <pc:picChg chg="add mod">
          <ac:chgData name="Yoel Kortick" userId="167978f5-7f40-4909-85d5-d4149554ad4e" providerId="ADAL" clId="{6F6AAAE3-D142-4C87-BA36-D382B541175C}" dt="2024-04-14T13:39:28.437" v="3984" actId="208"/>
          <ac:picMkLst>
            <pc:docMk/>
            <pc:sldMk cId="3267134691" sldId="2147480600"/>
            <ac:picMk id="7" creationId="{7A69437D-EE4B-93DF-0B76-BF4E00199493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40:15.922" v="4003" actId="208"/>
        <pc:sldMkLst>
          <pc:docMk/>
          <pc:sldMk cId="3704890566" sldId="2147480601"/>
        </pc:sldMkLst>
        <pc:spChg chg="mod">
          <ac:chgData name="Yoel Kortick" userId="167978f5-7f40-4909-85d5-d4149554ad4e" providerId="ADAL" clId="{6F6AAAE3-D142-4C87-BA36-D382B541175C}" dt="2024-04-14T13:19:55.265" v="3559" actId="313"/>
          <ac:spMkLst>
            <pc:docMk/>
            <pc:sldMk cId="3704890566" sldId="2147480601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40:13.080" v="4002" actId="14100"/>
          <ac:spMkLst>
            <pc:docMk/>
            <pc:sldMk cId="3704890566" sldId="2147480601"/>
            <ac:spMk id="6" creationId="{3D24D475-888B-6F6F-FC72-2D6D073E68C1}"/>
          </ac:spMkLst>
        </pc:spChg>
        <pc:spChg chg="mod">
          <ac:chgData name="Yoel Kortick" userId="167978f5-7f40-4909-85d5-d4149554ad4e" providerId="ADAL" clId="{6F6AAAE3-D142-4C87-BA36-D382B541175C}" dt="2024-04-14T13:40:07.537" v="4000" actId="14100"/>
          <ac:spMkLst>
            <pc:docMk/>
            <pc:sldMk cId="3704890566" sldId="2147480601"/>
            <ac:spMk id="7" creationId="{0062D788-FB14-7606-B30F-F4363D34A3F1}"/>
          </ac:spMkLst>
        </pc:spChg>
        <pc:spChg chg="mod">
          <ac:chgData name="Yoel Kortick" userId="167978f5-7f40-4909-85d5-d4149554ad4e" providerId="ADAL" clId="{6F6AAAE3-D142-4C87-BA36-D382B541175C}" dt="2024-04-14T13:39:39.742" v="3995" actId="20577"/>
          <ac:spMkLst>
            <pc:docMk/>
            <pc:sldMk cId="3704890566" sldId="2147480601"/>
            <ac:spMk id="10" creationId="{FB4BB4E3-8E41-D386-9377-9246479C5F9F}"/>
          </ac:spMkLst>
        </pc:spChg>
        <pc:picChg chg="del">
          <ac:chgData name="Yoel Kortick" userId="167978f5-7f40-4909-85d5-d4149554ad4e" providerId="ADAL" clId="{6F6AAAE3-D142-4C87-BA36-D382B541175C}" dt="2024-04-14T13:39:42.391" v="3996" actId="478"/>
          <ac:picMkLst>
            <pc:docMk/>
            <pc:sldMk cId="3704890566" sldId="2147480601"/>
            <ac:picMk id="5" creationId="{B83AABD5-AC55-7D63-D383-838B7A3F7D40}"/>
          </ac:picMkLst>
        </pc:picChg>
        <pc:picChg chg="add mod ord">
          <ac:chgData name="Yoel Kortick" userId="167978f5-7f40-4909-85d5-d4149554ad4e" providerId="ADAL" clId="{6F6AAAE3-D142-4C87-BA36-D382B541175C}" dt="2024-04-14T13:40:15.922" v="4003" actId="208"/>
          <ac:picMkLst>
            <pc:docMk/>
            <pc:sldMk cId="3704890566" sldId="2147480601"/>
            <ac:picMk id="8" creationId="{A8F626FA-86A1-76B2-10BE-4F641BB809D8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42:31.109" v="4022" actId="208"/>
        <pc:sldMkLst>
          <pc:docMk/>
          <pc:sldMk cId="742296155" sldId="2147480602"/>
        </pc:sldMkLst>
        <pc:spChg chg="mod">
          <ac:chgData name="Yoel Kortick" userId="167978f5-7f40-4909-85d5-d4149554ad4e" providerId="ADAL" clId="{6F6AAAE3-D142-4C87-BA36-D382B541175C}" dt="2024-04-14T13:19:55.855" v="3560" actId="313"/>
          <ac:spMkLst>
            <pc:docMk/>
            <pc:sldMk cId="742296155" sldId="2147480602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41:52.302" v="4017" actId="1038"/>
          <ac:spMkLst>
            <pc:docMk/>
            <pc:sldMk cId="742296155" sldId="2147480602"/>
            <ac:spMk id="6" creationId="{3D24D475-888B-6F6F-FC72-2D6D073E68C1}"/>
          </ac:spMkLst>
        </pc:spChg>
        <pc:spChg chg="mod">
          <ac:chgData name="Yoel Kortick" userId="167978f5-7f40-4909-85d5-d4149554ad4e" providerId="ADAL" clId="{6F6AAAE3-D142-4C87-BA36-D382B541175C}" dt="2024-04-14T13:41:41.818" v="4008" actId="14100"/>
          <ac:spMkLst>
            <pc:docMk/>
            <pc:sldMk cId="742296155" sldId="2147480602"/>
            <ac:spMk id="7" creationId="{0062D788-FB14-7606-B30F-F4363D34A3F1}"/>
          </ac:spMkLst>
        </pc:spChg>
        <pc:spChg chg="mod">
          <ac:chgData name="Yoel Kortick" userId="167978f5-7f40-4909-85d5-d4149554ad4e" providerId="ADAL" clId="{6F6AAAE3-D142-4C87-BA36-D382B541175C}" dt="2024-04-14T13:42:26.690" v="4021"/>
          <ac:spMkLst>
            <pc:docMk/>
            <pc:sldMk cId="742296155" sldId="2147480602"/>
            <ac:spMk id="10" creationId="{FB4BB4E3-8E41-D386-9377-9246479C5F9F}"/>
          </ac:spMkLst>
        </pc:spChg>
        <pc:picChg chg="add del mod ord">
          <ac:chgData name="Yoel Kortick" userId="167978f5-7f40-4909-85d5-d4149554ad4e" providerId="ADAL" clId="{6F6AAAE3-D142-4C87-BA36-D382B541175C}" dt="2024-04-14T13:42:10.024" v="4018" actId="478"/>
          <ac:picMkLst>
            <pc:docMk/>
            <pc:sldMk cId="742296155" sldId="2147480602"/>
            <ac:picMk id="5" creationId="{3C4DBA7D-8D0F-7B66-4257-4DD662C9F254}"/>
          </ac:picMkLst>
        </pc:picChg>
        <pc:picChg chg="del">
          <ac:chgData name="Yoel Kortick" userId="167978f5-7f40-4909-85d5-d4149554ad4e" providerId="ADAL" clId="{6F6AAAE3-D142-4C87-BA36-D382B541175C}" dt="2024-04-14T13:41:35.560" v="4004" actId="478"/>
          <ac:picMkLst>
            <pc:docMk/>
            <pc:sldMk cId="742296155" sldId="2147480602"/>
            <ac:picMk id="8" creationId="{6C2C98AB-E3A3-157D-157D-955AF3A55887}"/>
          </ac:picMkLst>
        </pc:picChg>
        <pc:picChg chg="add mod ord">
          <ac:chgData name="Yoel Kortick" userId="167978f5-7f40-4909-85d5-d4149554ad4e" providerId="ADAL" clId="{6F6AAAE3-D142-4C87-BA36-D382B541175C}" dt="2024-04-14T13:42:31.109" v="4022" actId="208"/>
          <ac:picMkLst>
            <pc:docMk/>
            <pc:sldMk cId="742296155" sldId="2147480602"/>
            <ac:picMk id="11" creationId="{C9A010D5-E37A-C164-AB95-AD3D3E04A6F1}"/>
          </ac:picMkLst>
        </pc:picChg>
      </pc:sldChg>
      <pc:sldChg chg="modSp add mod">
        <pc:chgData name="Yoel Kortick" userId="167978f5-7f40-4909-85d5-d4149554ad4e" providerId="ADAL" clId="{6F6AAAE3-D142-4C87-BA36-D382B541175C}" dt="2024-04-14T13:19:57.969" v="3562" actId="313"/>
        <pc:sldMkLst>
          <pc:docMk/>
          <pc:sldMk cId="1144197069" sldId="2147480603"/>
        </pc:sldMkLst>
        <pc:spChg chg="mod">
          <ac:chgData name="Yoel Kortick" userId="167978f5-7f40-4909-85d5-d4149554ad4e" providerId="ADAL" clId="{6F6AAAE3-D142-4C87-BA36-D382B541175C}" dt="2024-04-14T13:19:56.441" v="3561" actId="313"/>
          <ac:spMkLst>
            <pc:docMk/>
            <pc:sldMk cId="1144197069" sldId="2147480603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19:57.969" v="3562" actId="313"/>
          <ac:spMkLst>
            <pc:docMk/>
            <pc:sldMk cId="1144197069" sldId="2147480603"/>
            <ac:spMk id="10" creationId="{FB4BB4E3-8E41-D386-9377-9246479C5F9F}"/>
          </ac:spMkLst>
        </pc:spChg>
      </pc:sldChg>
      <pc:sldChg chg="addSp delSp modSp add mod">
        <pc:chgData name="Yoel Kortick" userId="167978f5-7f40-4909-85d5-d4149554ad4e" providerId="ADAL" clId="{6F6AAAE3-D142-4C87-BA36-D382B541175C}" dt="2024-04-14T13:45:16.713" v="4095" actId="208"/>
        <pc:sldMkLst>
          <pc:docMk/>
          <pc:sldMk cId="754682586" sldId="2147480604"/>
        </pc:sldMkLst>
        <pc:spChg chg="mod">
          <ac:chgData name="Yoel Kortick" userId="167978f5-7f40-4909-85d5-d4149554ad4e" providerId="ADAL" clId="{6F6AAAE3-D142-4C87-BA36-D382B541175C}" dt="2024-04-14T13:19:58.761" v="3563" actId="313"/>
          <ac:spMkLst>
            <pc:docMk/>
            <pc:sldMk cId="754682586" sldId="2147480604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45:07.367" v="4092" actId="14100"/>
          <ac:spMkLst>
            <pc:docMk/>
            <pc:sldMk cId="754682586" sldId="2147480604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45:12.072" v="4094" actId="14100"/>
          <ac:spMkLst>
            <pc:docMk/>
            <pc:sldMk cId="754682586" sldId="2147480604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3:42:47.465" v="4040" actId="20577"/>
          <ac:spMkLst>
            <pc:docMk/>
            <pc:sldMk cId="754682586" sldId="2147480604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45:00.856" v="4090" actId="1036"/>
          <ac:spMkLst>
            <pc:docMk/>
            <pc:sldMk cId="754682586" sldId="2147480604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3:44:46.952" v="4041" actId="478"/>
          <ac:picMkLst>
            <pc:docMk/>
            <pc:sldMk cId="754682586" sldId="2147480604"/>
            <ac:picMk id="5" creationId="{19C5562B-BA91-B47A-E462-355830DD1405}"/>
          </ac:picMkLst>
        </pc:picChg>
        <pc:picChg chg="add mod ord">
          <ac:chgData name="Yoel Kortick" userId="167978f5-7f40-4909-85d5-d4149554ad4e" providerId="ADAL" clId="{6F6AAAE3-D142-4C87-BA36-D382B541175C}" dt="2024-04-14T13:45:16.713" v="4095" actId="208"/>
          <ac:picMkLst>
            <pc:docMk/>
            <pc:sldMk cId="754682586" sldId="2147480604"/>
            <ac:picMk id="8" creationId="{0D2D0516-AF2C-D318-4416-ABA919F1C9C4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9:02.186" v="5419" actId="6549"/>
        <pc:sldMkLst>
          <pc:docMk/>
          <pc:sldMk cId="2009516624" sldId="2147480605"/>
        </pc:sldMkLst>
        <pc:spChg chg="mod">
          <ac:chgData name="Yoel Kortick" userId="167978f5-7f40-4909-85d5-d4149554ad4e" providerId="ADAL" clId="{6F6AAAE3-D142-4C87-BA36-D382B541175C}" dt="2024-04-14T13:20:00.446" v="3565" actId="313"/>
          <ac:spMkLst>
            <pc:docMk/>
            <pc:sldMk cId="2009516624" sldId="2147480605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46:08.221" v="4103" actId="14100"/>
          <ac:spMkLst>
            <pc:docMk/>
            <pc:sldMk cId="2009516624" sldId="2147480605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4:29:02.186" v="5419" actId="6549"/>
          <ac:spMkLst>
            <pc:docMk/>
            <pc:sldMk cId="2009516624" sldId="2147480605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46:15.423" v="4125" actId="1035"/>
          <ac:spMkLst>
            <pc:docMk/>
            <pc:sldMk cId="2009516624" sldId="2147480605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3:45:38.759" v="4096" actId="478"/>
          <ac:picMkLst>
            <pc:docMk/>
            <pc:sldMk cId="2009516624" sldId="2147480605"/>
            <ac:picMk id="5" creationId="{1AAE3EEF-5439-F832-E099-F882EAD8EB91}"/>
          </ac:picMkLst>
        </pc:picChg>
        <pc:picChg chg="add del ord">
          <ac:chgData name="Yoel Kortick" userId="167978f5-7f40-4909-85d5-d4149554ad4e" providerId="ADAL" clId="{6F6AAAE3-D142-4C87-BA36-D382B541175C}" dt="2024-04-14T13:46:02.320" v="4100" actId="478"/>
          <ac:picMkLst>
            <pc:docMk/>
            <pc:sldMk cId="2009516624" sldId="2147480605"/>
            <ac:picMk id="7" creationId="{1729F415-2C64-5F76-4122-BCEEDE3F5020}"/>
          </ac:picMkLst>
        </pc:picChg>
        <pc:picChg chg="add mod ord">
          <ac:chgData name="Yoel Kortick" userId="167978f5-7f40-4909-85d5-d4149554ad4e" providerId="ADAL" clId="{6F6AAAE3-D142-4C87-BA36-D382B541175C}" dt="2024-04-14T13:46:10.054" v="4104" actId="208"/>
          <ac:picMkLst>
            <pc:docMk/>
            <pc:sldMk cId="2009516624" sldId="2147480605"/>
            <ac:picMk id="9" creationId="{976DC6AE-F421-4633-DE81-269DB152866F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9:40.673" v="5450" actId="1036"/>
        <pc:sldMkLst>
          <pc:docMk/>
          <pc:sldMk cId="2511613653" sldId="2147480606"/>
        </pc:sldMkLst>
        <pc:spChg chg="mod">
          <ac:chgData name="Yoel Kortick" userId="167978f5-7f40-4909-85d5-d4149554ad4e" providerId="ADAL" clId="{6F6AAAE3-D142-4C87-BA36-D382B541175C}" dt="2024-04-14T13:20:01.376" v="3566" actId="313"/>
          <ac:spMkLst>
            <pc:docMk/>
            <pc:sldMk cId="2511613653" sldId="2147480606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48:53.421" v="4172" actId="1036"/>
          <ac:spMkLst>
            <pc:docMk/>
            <pc:sldMk cId="2511613653" sldId="2147480606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4:28:55.616" v="5412" actId="1076"/>
          <ac:spMkLst>
            <pc:docMk/>
            <pc:sldMk cId="2511613653" sldId="2147480606"/>
            <ac:spMk id="7" creationId="{8DB2BB78-B76D-B26C-1D05-74698D0243DF}"/>
          </ac:spMkLst>
        </pc:spChg>
        <pc:spChg chg="mod">
          <ac:chgData name="Yoel Kortick" userId="167978f5-7f40-4909-85d5-d4149554ad4e" providerId="ADAL" clId="{6F6AAAE3-D142-4C87-BA36-D382B541175C}" dt="2024-04-14T13:47:04.749" v="4135" actId="20577"/>
          <ac:spMkLst>
            <pc:docMk/>
            <pc:sldMk cId="2511613653" sldId="2147480606"/>
            <ac:spMk id="10" creationId="{FB4BB4E3-8E41-D386-9377-9246479C5F9F}"/>
          </ac:spMkLst>
        </pc:spChg>
        <pc:spChg chg="add mod">
          <ac:chgData name="Yoel Kortick" userId="167978f5-7f40-4909-85d5-d4149554ad4e" providerId="ADAL" clId="{6F6AAAE3-D142-4C87-BA36-D382B541175C}" dt="2024-04-14T13:49:09.209" v="4193" actId="14100"/>
          <ac:spMkLst>
            <pc:docMk/>
            <pc:sldMk cId="2511613653" sldId="2147480606"/>
            <ac:spMk id="12" creationId="{C1BCBEBE-D537-DC44-11C0-5BE2CF8347A9}"/>
          </ac:spMkLst>
        </pc:spChg>
        <pc:spChg chg="del">
          <ac:chgData name="Yoel Kortick" userId="167978f5-7f40-4909-85d5-d4149554ad4e" providerId="ADAL" clId="{6F6AAAE3-D142-4C87-BA36-D382B541175C}" dt="2024-04-14T13:48:12.655" v="4143" actId="478"/>
          <ac:spMkLst>
            <pc:docMk/>
            <pc:sldMk cId="2511613653" sldId="2147480606"/>
            <ac:spMk id="14" creationId="{E3810A14-0E2D-7AE7-97FA-5168FDEE848F}"/>
          </ac:spMkLst>
        </pc:spChg>
        <pc:picChg chg="add del mod ord">
          <ac:chgData name="Yoel Kortick" userId="167978f5-7f40-4909-85d5-d4149554ad4e" providerId="ADAL" clId="{6F6AAAE3-D142-4C87-BA36-D382B541175C}" dt="2024-04-14T14:29:34.336" v="5420" actId="478"/>
          <ac:picMkLst>
            <pc:docMk/>
            <pc:sldMk cId="2511613653" sldId="2147480606"/>
            <ac:picMk id="5" creationId="{B99E4EE9-C251-B3A9-B9DD-151E907CCD72}"/>
          </ac:picMkLst>
        </pc:picChg>
        <pc:picChg chg="del">
          <ac:chgData name="Yoel Kortick" userId="167978f5-7f40-4909-85d5-d4149554ad4e" providerId="ADAL" clId="{6F6AAAE3-D142-4C87-BA36-D382B541175C}" dt="2024-04-14T13:47:53.961" v="4136" actId="478"/>
          <ac:picMkLst>
            <pc:docMk/>
            <pc:sldMk cId="2511613653" sldId="2147480606"/>
            <ac:picMk id="8" creationId="{B4BFD9E8-AD6C-EAE2-5677-C9B6D2672FDE}"/>
          </ac:picMkLst>
        </pc:picChg>
        <pc:picChg chg="add mod">
          <ac:chgData name="Yoel Kortick" userId="167978f5-7f40-4909-85d5-d4149554ad4e" providerId="ADAL" clId="{6F6AAAE3-D142-4C87-BA36-D382B541175C}" dt="2024-04-14T13:48:59.481" v="4191" actId="208"/>
          <ac:picMkLst>
            <pc:docMk/>
            <pc:sldMk cId="2511613653" sldId="2147480606"/>
            <ac:picMk id="11" creationId="{9B2F1DC0-92D4-F84C-407E-DD1DAFC54482}"/>
          </ac:picMkLst>
        </pc:picChg>
        <pc:picChg chg="add del mod ord">
          <ac:chgData name="Yoel Kortick" userId="167978f5-7f40-4909-85d5-d4149554ad4e" providerId="ADAL" clId="{6F6AAAE3-D142-4C87-BA36-D382B541175C}" dt="2024-04-14T14:28:57.877" v="5416" actId="22"/>
          <ac:picMkLst>
            <pc:docMk/>
            <pc:sldMk cId="2511613653" sldId="2147480606"/>
            <ac:picMk id="15" creationId="{15821E94-441B-5506-2557-FEB898030252}"/>
          </ac:picMkLst>
        </pc:picChg>
        <pc:picChg chg="add mod ord">
          <ac:chgData name="Yoel Kortick" userId="167978f5-7f40-4909-85d5-d4149554ad4e" providerId="ADAL" clId="{6F6AAAE3-D142-4C87-BA36-D382B541175C}" dt="2024-04-14T14:29:40.673" v="5450" actId="1036"/>
          <ac:picMkLst>
            <pc:docMk/>
            <pc:sldMk cId="2511613653" sldId="2147480606"/>
            <ac:picMk id="17" creationId="{E273B8CD-F0E5-F0B4-E482-AAB99F7CCEAA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30:51.975" v="5513" actId="208"/>
        <pc:sldMkLst>
          <pc:docMk/>
          <pc:sldMk cId="4074102338" sldId="2147480607"/>
        </pc:sldMkLst>
        <pc:spChg chg="mod">
          <ac:chgData name="Yoel Kortick" userId="167978f5-7f40-4909-85d5-d4149554ad4e" providerId="ADAL" clId="{6F6AAAE3-D142-4C87-BA36-D382B541175C}" dt="2024-04-14T13:20:02.072" v="3567" actId="313"/>
          <ac:spMkLst>
            <pc:docMk/>
            <pc:sldMk cId="4074102338" sldId="2147480607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4:30:47.402" v="5511" actId="1076"/>
          <ac:spMkLst>
            <pc:docMk/>
            <pc:sldMk cId="4074102338" sldId="2147480607"/>
            <ac:spMk id="6" creationId="{574F62BB-9908-5A86-DBF0-C20809FC715C}"/>
          </ac:spMkLst>
        </pc:spChg>
        <pc:spChg chg="add mod">
          <ac:chgData name="Yoel Kortick" userId="167978f5-7f40-4909-85d5-d4149554ad4e" providerId="ADAL" clId="{6F6AAAE3-D142-4C87-BA36-D382B541175C}" dt="2024-04-14T14:30:44.105" v="5510" actId="1076"/>
          <ac:spMkLst>
            <pc:docMk/>
            <pc:sldMk cId="4074102338" sldId="2147480607"/>
            <ac:spMk id="11" creationId="{58E7D008-5F74-3862-E99A-7BEA9442DBFF}"/>
          </ac:spMkLst>
        </pc:spChg>
        <pc:spChg chg="mod">
          <ac:chgData name="Yoel Kortick" userId="167978f5-7f40-4909-85d5-d4149554ad4e" providerId="ADAL" clId="{6F6AAAE3-D142-4C87-BA36-D382B541175C}" dt="2024-04-14T13:49:45.977" v="4228" actId="14100"/>
          <ac:spMkLst>
            <pc:docMk/>
            <pc:sldMk cId="4074102338" sldId="2147480607"/>
            <ac:spMk id="14" creationId="{E3810A14-0E2D-7AE7-97FA-5168FDEE848F}"/>
          </ac:spMkLst>
        </pc:spChg>
        <pc:spChg chg="add">
          <ac:chgData name="Yoel Kortick" userId="167978f5-7f40-4909-85d5-d4149554ad4e" providerId="ADAL" clId="{6F6AAAE3-D142-4C87-BA36-D382B541175C}" dt="2024-04-14T14:30:17.595" v="5480" actId="11529"/>
          <ac:spMkLst>
            <pc:docMk/>
            <pc:sldMk cId="4074102338" sldId="2147480607"/>
            <ac:spMk id="15" creationId="{4BE49E1E-4AEC-8D52-6AED-C638BE19C712}"/>
          </ac:spMkLst>
        </pc:spChg>
        <pc:picChg chg="del">
          <ac:chgData name="Yoel Kortick" userId="167978f5-7f40-4909-85d5-d4149554ad4e" providerId="ADAL" clId="{6F6AAAE3-D142-4C87-BA36-D382B541175C}" dt="2024-04-14T13:49:26.642" v="4194" actId="478"/>
          <ac:picMkLst>
            <pc:docMk/>
            <pc:sldMk cId="4074102338" sldId="2147480607"/>
            <ac:picMk id="5" creationId="{BC0B35B5-5FE8-897F-DF6A-7BD4C7A17551}"/>
          </ac:picMkLst>
        </pc:picChg>
        <pc:picChg chg="add del mod ord">
          <ac:chgData name="Yoel Kortick" userId="167978f5-7f40-4909-85d5-d4149554ad4e" providerId="ADAL" clId="{6F6AAAE3-D142-4C87-BA36-D382B541175C}" dt="2024-04-14T14:30:05.923" v="5451" actId="478"/>
          <ac:picMkLst>
            <pc:docMk/>
            <pc:sldMk cId="4074102338" sldId="2147480607"/>
            <ac:picMk id="7" creationId="{ED5BC64D-0940-6213-5568-B907DA32A238}"/>
          </ac:picMkLst>
        </pc:picChg>
        <pc:picChg chg="add del mod ord">
          <ac:chgData name="Yoel Kortick" userId="167978f5-7f40-4909-85d5-d4149554ad4e" providerId="ADAL" clId="{6F6AAAE3-D142-4C87-BA36-D382B541175C}" dt="2024-04-14T14:30:33.034" v="5481" actId="478"/>
          <ac:picMkLst>
            <pc:docMk/>
            <pc:sldMk cId="4074102338" sldId="2147480607"/>
            <ac:picMk id="9" creationId="{FD5E253A-14BE-F9EF-DAF9-70E6D56D3B6E}"/>
          </ac:picMkLst>
        </pc:picChg>
        <pc:picChg chg="add mod ord">
          <ac:chgData name="Yoel Kortick" userId="167978f5-7f40-4909-85d5-d4149554ad4e" providerId="ADAL" clId="{6F6AAAE3-D142-4C87-BA36-D382B541175C}" dt="2024-04-14T14:30:51.975" v="5513" actId="208"/>
          <ac:picMkLst>
            <pc:docMk/>
            <pc:sldMk cId="4074102338" sldId="2147480607"/>
            <ac:picMk id="13" creationId="{92C62579-17A2-9EF3-C7FF-94D056484785}"/>
          </ac:picMkLst>
        </pc:picChg>
        <pc:picChg chg="add mod ord">
          <ac:chgData name="Yoel Kortick" userId="167978f5-7f40-4909-85d5-d4149554ad4e" providerId="ADAL" clId="{6F6AAAE3-D142-4C87-BA36-D382B541175C}" dt="2024-04-14T14:30:49.812" v="5512" actId="208"/>
          <ac:picMkLst>
            <pc:docMk/>
            <pc:sldMk cId="4074102338" sldId="2147480607"/>
            <ac:picMk id="17" creationId="{AF4156A1-F3DD-A776-906F-84D60E871F45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54:28.698" v="4272" actId="208"/>
        <pc:sldMkLst>
          <pc:docMk/>
          <pc:sldMk cId="2500268857" sldId="2147480608"/>
        </pc:sldMkLst>
        <pc:spChg chg="mod">
          <ac:chgData name="Yoel Kortick" userId="167978f5-7f40-4909-85d5-d4149554ad4e" providerId="ADAL" clId="{6F6AAAE3-D142-4C87-BA36-D382B541175C}" dt="2024-04-14T13:20:02.735" v="3568" actId="313"/>
          <ac:spMkLst>
            <pc:docMk/>
            <pc:sldMk cId="2500268857" sldId="2147480608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54:27.063" v="4271" actId="14100"/>
          <ac:spMkLst>
            <pc:docMk/>
            <pc:sldMk cId="2500268857" sldId="2147480608"/>
            <ac:spMk id="6" creationId="{574F62BB-9908-5A86-DBF0-C20809FC715C}"/>
          </ac:spMkLst>
        </pc:spChg>
        <pc:picChg chg="add mod ord">
          <ac:chgData name="Yoel Kortick" userId="167978f5-7f40-4909-85d5-d4149554ad4e" providerId="ADAL" clId="{6F6AAAE3-D142-4C87-BA36-D382B541175C}" dt="2024-04-14T13:54:28.698" v="4272" actId="208"/>
          <ac:picMkLst>
            <pc:docMk/>
            <pc:sldMk cId="2500268857" sldId="2147480608"/>
            <ac:picMk id="5" creationId="{8C23A38D-1F01-886B-2A21-8CD6106270B3}"/>
          </ac:picMkLst>
        </pc:picChg>
        <pc:picChg chg="del">
          <ac:chgData name="Yoel Kortick" userId="167978f5-7f40-4909-85d5-d4149554ad4e" providerId="ADAL" clId="{6F6AAAE3-D142-4C87-BA36-D382B541175C}" dt="2024-04-14T13:54:20.361" v="4268" actId="478"/>
          <ac:picMkLst>
            <pc:docMk/>
            <pc:sldMk cId="2500268857" sldId="2147480608"/>
            <ac:picMk id="7" creationId="{CD824134-BA5A-0853-E284-E3CDE274093F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55:57.962" v="4301" actId="208"/>
        <pc:sldMkLst>
          <pc:docMk/>
          <pc:sldMk cId="2753348565" sldId="2147480609"/>
        </pc:sldMkLst>
        <pc:spChg chg="mod">
          <ac:chgData name="Yoel Kortick" userId="167978f5-7f40-4909-85d5-d4149554ad4e" providerId="ADAL" clId="{6F6AAAE3-D142-4C87-BA36-D382B541175C}" dt="2024-04-14T13:20:03.463" v="3569" actId="313"/>
          <ac:spMkLst>
            <pc:docMk/>
            <pc:sldMk cId="2753348565" sldId="2147480609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55:47.194" v="4294" actId="1037"/>
          <ac:spMkLst>
            <pc:docMk/>
            <pc:sldMk cId="2753348565" sldId="2147480609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54:34.598" v="4282" actId="20577"/>
          <ac:spMkLst>
            <pc:docMk/>
            <pc:sldMk cId="2753348565" sldId="2147480609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55:52.175" v="4300" actId="1038"/>
          <ac:spMkLst>
            <pc:docMk/>
            <pc:sldMk cId="2753348565" sldId="2147480609"/>
            <ac:spMk id="14" creationId="{E3810A14-0E2D-7AE7-97FA-5168FDEE848F}"/>
          </ac:spMkLst>
        </pc:spChg>
        <pc:picChg chg="del">
          <ac:chgData name="Yoel Kortick" userId="167978f5-7f40-4909-85d5-d4149554ad4e" providerId="ADAL" clId="{6F6AAAE3-D142-4C87-BA36-D382B541175C}" dt="2024-04-14T13:55:30.550" v="4283" actId="478"/>
          <ac:picMkLst>
            <pc:docMk/>
            <pc:sldMk cId="2753348565" sldId="2147480609"/>
            <ac:picMk id="5" creationId="{0D0FFE2C-C5DC-9F67-9839-36084D170389}"/>
          </ac:picMkLst>
        </pc:picChg>
        <pc:picChg chg="add mod ord">
          <ac:chgData name="Yoel Kortick" userId="167978f5-7f40-4909-85d5-d4149554ad4e" providerId="ADAL" clId="{6F6AAAE3-D142-4C87-BA36-D382B541175C}" dt="2024-04-14T13:55:57.962" v="4301" actId="208"/>
          <ac:picMkLst>
            <pc:docMk/>
            <pc:sldMk cId="2753348565" sldId="2147480609"/>
            <ac:picMk id="7" creationId="{8152CF5F-FF4E-6F32-4610-EE64B6BC8043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57:53.353" v="4398" actId="14100"/>
        <pc:sldMkLst>
          <pc:docMk/>
          <pc:sldMk cId="1133388769" sldId="2147480610"/>
        </pc:sldMkLst>
        <pc:spChg chg="mod">
          <ac:chgData name="Yoel Kortick" userId="167978f5-7f40-4909-85d5-d4149554ad4e" providerId="ADAL" clId="{6F6AAAE3-D142-4C87-BA36-D382B541175C}" dt="2024-04-14T13:20:04.729" v="3570" actId="313"/>
          <ac:spMkLst>
            <pc:docMk/>
            <pc:sldMk cId="1133388769" sldId="2147480610"/>
            <ac:spMk id="4" creationId="{96ED5CD9-D5DE-16A7-B4F2-81F2DB25CD79}"/>
          </ac:spMkLst>
        </pc:spChg>
        <pc:spChg chg="add mod">
          <ac:chgData name="Yoel Kortick" userId="167978f5-7f40-4909-85d5-d4149554ad4e" providerId="ADAL" clId="{6F6AAAE3-D142-4C87-BA36-D382B541175C}" dt="2024-04-14T13:57:53.353" v="4398" actId="14100"/>
          <ac:spMkLst>
            <pc:docMk/>
            <pc:sldMk cId="1133388769" sldId="2147480610"/>
            <ac:spMk id="6" creationId="{84CF8114-7954-6365-7B03-E4F10BB57E05}"/>
          </ac:spMkLst>
        </pc:spChg>
        <pc:spChg chg="mod">
          <ac:chgData name="Yoel Kortick" userId="167978f5-7f40-4909-85d5-d4149554ad4e" providerId="ADAL" clId="{6F6AAAE3-D142-4C87-BA36-D382B541175C}" dt="2024-04-14T13:57:48.008" v="4396" actId="14100"/>
          <ac:spMkLst>
            <pc:docMk/>
            <pc:sldMk cId="1133388769" sldId="2147480610"/>
            <ac:spMk id="8" creationId="{B25E35F4-32A8-D8A3-7E5D-BBC119C6987C}"/>
          </ac:spMkLst>
        </pc:spChg>
        <pc:spChg chg="mod">
          <ac:chgData name="Yoel Kortick" userId="167978f5-7f40-4909-85d5-d4149554ad4e" providerId="ADAL" clId="{6F6AAAE3-D142-4C87-BA36-D382B541175C}" dt="2024-04-14T13:57:19.770" v="4365" actId="5793"/>
          <ac:spMkLst>
            <pc:docMk/>
            <pc:sldMk cId="1133388769" sldId="2147480610"/>
            <ac:spMk id="10" creationId="{FB4BB4E3-8E41-D386-9377-9246479C5F9F}"/>
          </ac:spMkLst>
        </pc:spChg>
        <pc:picChg chg="add mod ord">
          <ac:chgData name="Yoel Kortick" userId="167978f5-7f40-4909-85d5-d4149554ad4e" providerId="ADAL" clId="{6F6AAAE3-D142-4C87-BA36-D382B541175C}" dt="2024-04-14T13:57:43.589" v="4394" actId="167"/>
          <ac:picMkLst>
            <pc:docMk/>
            <pc:sldMk cId="1133388769" sldId="2147480610"/>
            <ac:picMk id="5" creationId="{95A6E3A7-F348-317E-1479-9A9FD2C4F585}"/>
          </ac:picMkLst>
        </pc:picChg>
        <pc:picChg chg="del">
          <ac:chgData name="Yoel Kortick" userId="167978f5-7f40-4909-85d5-d4149554ad4e" providerId="ADAL" clId="{6F6AAAE3-D142-4C87-BA36-D382B541175C}" dt="2024-04-14T13:57:22.793" v="4366" actId="478"/>
          <ac:picMkLst>
            <pc:docMk/>
            <pc:sldMk cId="1133388769" sldId="2147480610"/>
            <ac:picMk id="7" creationId="{08BDC602-5B94-0C66-2CCB-EDC1AC2AE0DD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3:59:01.467" v="4447" actId="33524"/>
        <pc:sldMkLst>
          <pc:docMk/>
          <pc:sldMk cId="980323878" sldId="2147480611"/>
        </pc:sldMkLst>
        <pc:spChg chg="mod">
          <ac:chgData name="Yoel Kortick" userId="167978f5-7f40-4909-85d5-d4149554ad4e" providerId="ADAL" clId="{6F6AAAE3-D142-4C87-BA36-D382B541175C}" dt="2024-04-14T13:20:06.578" v="3571" actId="313"/>
          <ac:spMkLst>
            <pc:docMk/>
            <pc:sldMk cId="980323878" sldId="2147480611"/>
            <ac:spMk id="4" creationId="{96ED5CD9-D5DE-16A7-B4F2-81F2DB25CD79}"/>
          </ac:spMkLst>
        </pc:spChg>
        <pc:spChg chg="mod">
          <ac:chgData name="Yoel Kortick" userId="167978f5-7f40-4909-85d5-d4149554ad4e" providerId="ADAL" clId="{6F6AAAE3-D142-4C87-BA36-D382B541175C}" dt="2024-04-14T13:58:55.025" v="4445" actId="14100"/>
          <ac:spMkLst>
            <pc:docMk/>
            <pc:sldMk cId="980323878" sldId="2147480611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3:58:30.641" v="4428" actId="1035"/>
          <ac:spMkLst>
            <pc:docMk/>
            <pc:sldMk cId="980323878" sldId="2147480611"/>
            <ac:spMk id="8" creationId="{B25E35F4-32A8-D8A3-7E5D-BBC119C6987C}"/>
          </ac:spMkLst>
        </pc:spChg>
        <pc:spChg chg="mod">
          <ac:chgData name="Yoel Kortick" userId="167978f5-7f40-4909-85d5-d4149554ad4e" providerId="ADAL" clId="{6F6AAAE3-D142-4C87-BA36-D382B541175C}" dt="2024-04-14T13:58:37.470" v="4430" actId="14100"/>
          <ac:spMkLst>
            <pc:docMk/>
            <pc:sldMk cId="980323878" sldId="2147480611"/>
            <ac:spMk id="9" creationId="{64C12A3F-DE93-BAF6-9C33-C997C84C6294}"/>
          </ac:spMkLst>
        </pc:spChg>
        <pc:spChg chg="mod">
          <ac:chgData name="Yoel Kortick" userId="167978f5-7f40-4909-85d5-d4149554ad4e" providerId="ADAL" clId="{6F6AAAE3-D142-4C87-BA36-D382B541175C}" dt="2024-04-14T13:59:01.467" v="4447" actId="33524"/>
          <ac:spMkLst>
            <pc:docMk/>
            <pc:sldMk cId="980323878" sldId="2147480611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3:58:46.921" v="4433" actId="14100"/>
          <ac:spMkLst>
            <pc:docMk/>
            <pc:sldMk cId="980323878" sldId="2147480611"/>
            <ac:spMk id="11" creationId="{A79DCABB-DA98-4A9B-30EB-8B6B31C90251}"/>
          </ac:spMkLst>
        </pc:spChg>
        <pc:spChg chg="add mod">
          <ac:chgData name="Yoel Kortick" userId="167978f5-7f40-4909-85d5-d4149554ad4e" providerId="ADAL" clId="{6F6AAAE3-D142-4C87-BA36-D382B541175C}" dt="2024-04-14T13:58:41.932" v="4431" actId="571"/>
          <ac:spMkLst>
            <pc:docMk/>
            <pc:sldMk cId="980323878" sldId="2147480611"/>
            <ac:spMk id="12" creationId="{23F04A1F-BAA0-D24B-D667-7C5EC31E6E7F}"/>
          </ac:spMkLst>
        </pc:spChg>
        <pc:picChg chg="del">
          <ac:chgData name="Yoel Kortick" userId="167978f5-7f40-4909-85d5-d4149554ad4e" providerId="ADAL" clId="{6F6AAAE3-D142-4C87-BA36-D382B541175C}" dt="2024-04-14T13:58:21.921" v="4420" actId="478"/>
          <ac:picMkLst>
            <pc:docMk/>
            <pc:sldMk cId="980323878" sldId="2147480611"/>
            <ac:picMk id="5" creationId="{FE4AE4DB-8258-F698-FF11-457334576B7E}"/>
          </ac:picMkLst>
        </pc:picChg>
        <pc:picChg chg="add mod ord">
          <ac:chgData name="Yoel Kortick" userId="167978f5-7f40-4909-85d5-d4149554ad4e" providerId="ADAL" clId="{6F6AAAE3-D142-4C87-BA36-D382B541175C}" dt="2024-04-14T13:58:56.779" v="4446" actId="208"/>
          <ac:picMkLst>
            <pc:docMk/>
            <pc:sldMk cId="980323878" sldId="2147480611"/>
            <ac:picMk id="7" creationId="{0DF8F8EE-2A7F-2B19-4450-BDFEF6B429A5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31:54.109" v="5516" actId="208"/>
        <pc:sldMkLst>
          <pc:docMk/>
          <pc:sldMk cId="3773755373" sldId="2147480612"/>
        </pc:sldMkLst>
        <pc:spChg chg="del">
          <ac:chgData name="Yoel Kortick" userId="167978f5-7f40-4909-85d5-d4149554ad4e" providerId="ADAL" clId="{6F6AAAE3-D142-4C87-BA36-D382B541175C}" dt="2024-04-14T13:59:52.210" v="4491" actId="478"/>
          <ac:spMkLst>
            <pc:docMk/>
            <pc:sldMk cId="3773755373" sldId="2147480612"/>
            <ac:spMk id="6" creationId="{574F62BB-9908-5A86-DBF0-C20809FC715C}"/>
          </ac:spMkLst>
        </pc:spChg>
        <pc:spChg chg="del">
          <ac:chgData name="Yoel Kortick" userId="167978f5-7f40-4909-85d5-d4149554ad4e" providerId="ADAL" clId="{6F6AAAE3-D142-4C87-BA36-D382B541175C}" dt="2024-04-14T13:59:52.210" v="4491" actId="478"/>
          <ac:spMkLst>
            <pc:docMk/>
            <pc:sldMk cId="3773755373" sldId="2147480612"/>
            <ac:spMk id="8" creationId="{B25E35F4-32A8-D8A3-7E5D-BBC119C6987C}"/>
          </ac:spMkLst>
        </pc:spChg>
        <pc:spChg chg="del">
          <ac:chgData name="Yoel Kortick" userId="167978f5-7f40-4909-85d5-d4149554ad4e" providerId="ADAL" clId="{6F6AAAE3-D142-4C87-BA36-D382B541175C}" dt="2024-04-14T13:59:52.210" v="4491" actId="478"/>
          <ac:spMkLst>
            <pc:docMk/>
            <pc:sldMk cId="3773755373" sldId="2147480612"/>
            <ac:spMk id="9" creationId="{64C12A3F-DE93-BAF6-9C33-C997C84C6294}"/>
          </ac:spMkLst>
        </pc:spChg>
        <pc:spChg chg="mod">
          <ac:chgData name="Yoel Kortick" userId="167978f5-7f40-4909-85d5-d4149554ad4e" providerId="ADAL" clId="{6F6AAAE3-D142-4C87-BA36-D382B541175C}" dt="2024-04-14T14:00:06.239" v="4530" actId="20577"/>
          <ac:spMkLst>
            <pc:docMk/>
            <pc:sldMk cId="3773755373" sldId="2147480612"/>
            <ac:spMk id="10" creationId="{FB4BB4E3-8E41-D386-9377-9246479C5F9F}"/>
          </ac:spMkLst>
        </pc:spChg>
        <pc:spChg chg="del">
          <ac:chgData name="Yoel Kortick" userId="167978f5-7f40-4909-85d5-d4149554ad4e" providerId="ADAL" clId="{6F6AAAE3-D142-4C87-BA36-D382B541175C}" dt="2024-04-14T13:59:52.210" v="4491" actId="478"/>
          <ac:spMkLst>
            <pc:docMk/>
            <pc:sldMk cId="3773755373" sldId="2147480612"/>
            <ac:spMk id="11" creationId="{A79DCABB-DA98-4A9B-30EB-8B6B31C90251}"/>
          </ac:spMkLst>
        </pc:spChg>
        <pc:spChg chg="del">
          <ac:chgData name="Yoel Kortick" userId="167978f5-7f40-4909-85d5-d4149554ad4e" providerId="ADAL" clId="{6F6AAAE3-D142-4C87-BA36-D382B541175C}" dt="2024-04-14T13:59:52.210" v="4491" actId="478"/>
          <ac:spMkLst>
            <pc:docMk/>
            <pc:sldMk cId="3773755373" sldId="2147480612"/>
            <ac:spMk id="12" creationId="{23F04A1F-BAA0-D24B-D667-7C5EC31E6E7F}"/>
          </ac:spMkLst>
        </pc:spChg>
        <pc:spChg chg="add">
          <ac:chgData name="Yoel Kortick" userId="167978f5-7f40-4909-85d5-d4149554ad4e" providerId="ADAL" clId="{6F6AAAE3-D142-4C87-BA36-D382B541175C}" dt="2024-04-14T14:00:30.345" v="4531" actId="11529"/>
          <ac:spMkLst>
            <pc:docMk/>
            <pc:sldMk cId="3773755373" sldId="2147480612"/>
            <ac:spMk id="13" creationId="{C45F5BF4-33CB-9F45-0FF9-AB9BB4698245}"/>
          </ac:spMkLst>
        </pc:spChg>
        <pc:picChg chg="add mod">
          <ac:chgData name="Yoel Kortick" userId="167978f5-7f40-4909-85d5-d4149554ad4e" providerId="ADAL" clId="{6F6AAAE3-D142-4C87-BA36-D382B541175C}" dt="2024-04-14T14:31:54.109" v="5516" actId="208"/>
          <ac:picMkLst>
            <pc:docMk/>
            <pc:sldMk cId="3773755373" sldId="2147480612"/>
            <ac:picMk id="5" creationId="{0769EBCE-2C49-C2A2-FF17-D26949F870D9}"/>
          </ac:picMkLst>
        </pc:picChg>
        <pc:picChg chg="del">
          <ac:chgData name="Yoel Kortick" userId="167978f5-7f40-4909-85d5-d4149554ad4e" providerId="ADAL" clId="{6F6AAAE3-D142-4C87-BA36-D382B541175C}" dt="2024-04-14T13:59:52.210" v="4491" actId="478"/>
          <ac:picMkLst>
            <pc:docMk/>
            <pc:sldMk cId="3773755373" sldId="2147480612"/>
            <ac:picMk id="7" creationId="{0DF8F8EE-2A7F-2B19-4450-BDFEF6B429A5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01:13.955" v="4615" actId="20577"/>
        <pc:sldMkLst>
          <pc:docMk/>
          <pc:sldMk cId="2193826900" sldId="2147480613"/>
        </pc:sldMkLst>
        <pc:spChg chg="mod">
          <ac:chgData name="Yoel Kortick" userId="167978f5-7f40-4909-85d5-d4149554ad4e" providerId="ADAL" clId="{6F6AAAE3-D142-4C87-BA36-D382B541175C}" dt="2024-04-14T14:01:13.955" v="4615" actId="20577"/>
          <ac:spMkLst>
            <pc:docMk/>
            <pc:sldMk cId="2193826900" sldId="2147480613"/>
            <ac:spMk id="10" creationId="{FB4BB4E3-8E41-D386-9377-9246479C5F9F}"/>
          </ac:spMkLst>
        </pc:spChg>
        <pc:spChg chg="mod">
          <ac:chgData name="Yoel Kortick" userId="167978f5-7f40-4909-85d5-d4149554ad4e" providerId="ADAL" clId="{6F6AAAE3-D142-4C87-BA36-D382B541175C}" dt="2024-04-14T14:01:07.235" v="4612" actId="14100"/>
          <ac:spMkLst>
            <pc:docMk/>
            <pc:sldMk cId="2193826900" sldId="2147480613"/>
            <ac:spMk id="13" creationId="{C45F5BF4-33CB-9F45-0FF9-AB9BB4698245}"/>
          </ac:spMkLst>
        </pc:spChg>
        <pc:picChg chg="del">
          <ac:chgData name="Yoel Kortick" userId="167978f5-7f40-4909-85d5-d4149554ad4e" providerId="ADAL" clId="{6F6AAAE3-D142-4C87-BA36-D382B541175C}" dt="2024-04-14T14:00:43.562" v="4568" actId="478"/>
          <ac:picMkLst>
            <pc:docMk/>
            <pc:sldMk cId="2193826900" sldId="2147480613"/>
            <ac:picMk id="5" creationId="{0769EBCE-2C49-C2A2-FF17-D26949F870D9}"/>
          </ac:picMkLst>
        </pc:picChg>
        <pc:picChg chg="add mod ord">
          <ac:chgData name="Yoel Kortick" userId="167978f5-7f40-4909-85d5-d4149554ad4e" providerId="ADAL" clId="{6F6AAAE3-D142-4C87-BA36-D382B541175C}" dt="2024-04-14T14:01:10.307" v="4613" actId="208"/>
          <ac:picMkLst>
            <pc:docMk/>
            <pc:sldMk cId="2193826900" sldId="2147480613"/>
            <ac:picMk id="6" creationId="{99735193-A113-FB3D-8EB8-BCAA441B4AE3}"/>
          </ac:picMkLst>
        </pc:picChg>
      </pc:sldChg>
      <pc:sldChg chg="delSp modSp add mod">
        <pc:chgData name="Yoel Kortick" userId="167978f5-7f40-4909-85d5-d4149554ad4e" providerId="ADAL" clId="{6F6AAAE3-D142-4C87-BA36-D382B541175C}" dt="2024-04-14T14:13:14.928" v="4897" actId="478"/>
        <pc:sldMkLst>
          <pc:docMk/>
          <pc:sldMk cId="4119828727" sldId="2147480614"/>
        </pc:sldMkLst>
        <pc:spChg chg="del">
          <ac:chgData name="Yoel Kortick" userId="167978f5-7f40-4909-85d5-d4149554ad4e" providerId="ADAL" clId="{6F6AAAE3-D142-4C87-BA36-D382B541175C}" dt="2024-04-14T14:13:14.928" v="4897" actId="478"/>
          <ac:spMkLst>
            <pc:docMk/>
            <pc:sldMk cId="4119828727" sldId="2147480614"/>
            <ac:spMk id="6" creationId="{93C76CB4-9A40-15F0-1642-F30C62975053}"/>
          </ac:spMkLst>
        </pc:spChg>
        <pc:spChg chg="mod">
          <ac:chgData name="Yoel Kortick" userId="167978f5-7f40-4909-85d5-d4149554ad4e" providerId="ADAL" clId="{6F6AAAE3-D142-4C87-BA36-D382B541175C}" dt="2024-04-14T14:13:13.187" v="4896" actId="313"/>
          <ac:spMkLst>
            <pc:docMk/>
            <pc:sldMk cId="4119828727" sldId="2147480614"/>
            <ac:spMk id="10" creationId="{08BBD040-26CC-693E-E7F3-31441B13AF6C}"/>
          </ac:spMkLst>
        </pc:spChg>
        <pc:picChg chg="del">
          <ac:chgData name="Yoel Kortick" userId="167978f5-7f40-4909-85d5-d4149554ad4e" providerId="ADAL" clId="{6F6AAAE3-D142-4C87-BA36-D382B541175C}" dt="2024-04-14T14:12:26.575" v="4774" actId="478"/>
          <ac:picMkLst>
            <pc:docMk/>
            <pc:sldMk cId="4119828727" sldId="2147480614"/>
            <ac:picMk id="5" creationId="{94DA5F25-2FB0-3AE3-6961-4AEBC884DFE5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15:32.822" v="4984" actId="208"/>
        <pc:sldMkLst>
          <pc:docMk/>
          <pc:sldMk cId="1574588656" sldId="2147480615"/>
        </pc:sldMkLst>
        <pc:spChg chg="mod">
          <ac:chgData name="Yoel Kortick" userId="167978f5-7f40-4909-85d5-d4149554ad4e" providerId="ADAL" clId="{6F6AAAE3-D142-4C87-BA36-D382B541175C}" dt="2024-04-14T14:15:00.938" v="4904" actId="1076"/>
          <ac:spMkLst>
            <pc:docMk/>
            <pc:sldMk cId="1574588656" sldId="2147480615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4:15:26.988" v="4982" actId="6549"/>
          <ac:spMkLst>
            <pc:docMk/>
            <pc:sldMk cId="1574588656" sldId="2147480615"/>
            <ac:spMk id="10" creationId="{FB4BB4E3-8E41-D386-9377-9246479C5F9F}"/>
          </ac:spMkLst>
        </pc:spChg>
        <pc:spChg chg="del">
          <ac:chgData name="Yoel Kortick" userId="167978f5-7f40-4909-85d5-d4149554ad4e" providerId="ADAL" clId="{6F6AAAE3-D142-4C87-BA36-D382B541175C}" dt="2024-04-14T14:15:30.393" v="4983" actId="478"/>
          <ac:spMkLst>
            <pc:docMk/>
            <pc:sldMk cId="1574588656" sldId="2147480615"/>
            <ac:spMk id="17" creationId="{F72AF448-ED9E-6CC8-D596-1DA0CC8CA838}"/>
          </ac:spMkLst>
        </pc:spChg>
        <pc:picChg chg="add mod ord">
          <ac:chgData name="Yoel Kortick" userId="167978f5-7f40-4909-85d5-d4149554ad4e" providerId="ADAL" clId="{6F6AAAE3-D142-4C87-BA36-D382B541175C}" dt="2024-04-14T14:15:32.822" v="4984" actId="208"/>
          <ac:picMkLst>
            <pc:docMk/>
            <pc:sldMk cId="1574588656" sldId="2147480615"/>
            <ac:picMk id="5" creationId="{069D1A4E-2CBF-DC6B-BC69-383259A7CD9F}"/>
          </ac:picMkLst>
        </pc:picChg>
        <pc:picChg chg="del">
          <ac:chgData name="Yoel Kortick" userId="167978f5-7f40-4909-85d5-d4149554ad4e" providerId="ADAL" clId="{6F6AAAE3-D142-4C87-BA36-D382B541175C}" dt="2024-04-14T14:14:54.979" v="4901" actId="478"/>
          <ac:picMkLst>
            <pc:docMk/>
            <pc:sldMk cId="1574588656" sldId="2147480615"/>
            <ac:picMk id="16" creationId="{93DD8A8C-CF27-3C41-511B-FFAFA91ADCBD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5:28.357" v="5285" actId="208"/>
        <pc:sldMkLst>
          <pc:docMk/>
          <pc:sldMk cId="4191200117" sldId="2147480616"/>
        </pc:sldMkLst>
        <pc:spChg chg="mod">
          <ac:chgData name="Yoel Kortick" userId="167978f5-7f40-4909-85d5-d4149554ad4e" providerId="ADAL" clId="{6F6AAAE3-D142-4C87-BA36-D382B541175C}" dt="2024-04-14T14:25:15.779" v="5280" actId="1035"/>
          <ac:spMkLst>
            <pc:docMk/>
            <pc:sldMk cId="4191200117" sldId="2147480616"/>
            <ac:spMk id="6" creationId="{574F62BB-9908-5A86-DBF0-C20809FC715C}"/>
          </ac:spMkLst>
        </pc:spChg>
        <pc:spChg chg="mod">
          <ac:chgData name="Yoel Kortick" userId="167978f5-7f40-4909-85d5-d4149554ad4e" providerId="ADAL" clId="{6F6AAAE3-D142-4C87-BA36-D382B541175C}" dt="2024-04-14T14:24:56.676" v="5271" actId="1076"/>
          <ac:spMkLst>
            <pc:docMk/>
            <pc:sldMk cId="4191200117" sldId="2147480616"/>
            <ac:spMk id="7" creationId="{091DEDCB-3538-310D-F589-DD212A7D3856}"/>
          </ac:spMkLst>
        </pc:spChg>
        <pc:spChg chg="mod">
          <ac:chgData name="Yoel Kortick" userId="167978f5-7f40-4909-85d5-d4149554ad4e" providerId="ADAL" clId="{6F6AAAE3-D142-4C87-BA36-D382B541175C}" dt="2024-04-14T14:21:48.074" v="5207" actId="313"/>
          <ac:spMkLst>
            <pc:docMk/>
            <pc:sldMk cId="4191200117" sldId="2147480616"/>
            <ac:spMk id="10" creationId="{FB4BB4E3-8E41-D386-9377-9246479C5F9F}"/>
          </ac:spMkLst>
        </pc:spChg>
        <pc:spChg chg="del">
          <ac:chgData name="Yoel Kortick" userId="167978f5-7f40-4909-85d5-d4149554ad4e" providerId="ADAL" clId="{6F6AAAE3-D142-4C87-BA36-D382B541175C}" dt="2024-04-14T14:21:43.163" v="5205" actId="478"/>
          <ac:spMkLst>
            <pc:docMk/>
            <pc:sldMk cId="4191200117" sldId="2147480616"/>
            <ac:spMk id="14" creationId="{E3810A14-0E2D-7AE7-97FA-5168FDEE848F}"/>
          </ac:spMkLst>
        </pc:spChg>
        <pc:spChg chg="add mod">
          <ac:chgData name="Yoel Kortick" userId="167978f5-7f40-4909-85d5-d4149554ad4e" providerId="ADAL" clId="{6F6AAAE3-D142-4C87-BA36-D382B541175C}" dt="2024-04-14T14:25:25.852" v="5284" actId="1036"/>
          <ac:spMkLst>
            <pc:docMk/>
            <pc:sldMk cId="4191200117" sldId="2147480616"/>
            <ac:spMk id="15" creationId="{BFF9F041-7001-B985-056E-C8CE6BE42879}"/>
          </ac:spMkLst>
        </pc:spChg>
        <pc:picChg chg="add del mod ord">
          <ac:chgData name="Yoel Kortick" userId="167978f5-7f40-4909-85d5-d4149554ad4e" providerId="ADAL" clId="{6F6AAAE3-D142-4C87-BA36-D382B541175C}" dt="2024-04-14T14:24:50.867" v="5268" actId="478"/>
          <ac:picMkLst>
            <pc:docMk/>
            <pc:sldMk cId="4191200117" sldId="2147480616"/>
            <ac:picMk id="5" creationId="{3E6C6988-D2C9-7E14-4CBF-EF0D61066DB0}"/>
          </ac:picMkLst>
        </pc:picChg>
        <pc:picChg chg="add del ord">
          <ac:chgData name="Yoel Kortick" userId="167978f5-7f40-4909-85d5-d4149554ad4e" providerId="ADAL" clId="{6F6AAAE3-D142-4C87-BA36-D382B541175C}" dt="2024-04-14T14:25:07.436" v="5272" actId="478"/>
          <ac:picMkLst>
            <pc:docMk/>
            <pc:sldMk cId="4191200117" sldId="2147480616"/>
            <ac:picMk id="9" creationId="{2E64B269-58D2-EDC6-249E-E163402934B0}"/>
          </ac:picMkLst>
        </pc:picChg>
        <pc:picChg chg="add mod ord">
          <ac:chgData name="Yoel Kortick" userId="167978f5-7f40-4909-85d5-d4149554ad4e" providerId="ADAL" clId="{6F6AAAE3-D142-4C87-BA36-D382B541175C}" dt="2024-04-14T14:25:28.357" v="5285" actId="208"/>
          <ac:picMkLst>
            <pc:docMk/>
            <pc:sldMk cId="4191200117" sldId="2147480616"/>
            <ac:picMk id="12" creationId="{8B9C39EB-E0B9-396C-0009-ABE54638D08D}"/>
          </ac:picMkLst>
        </pc:picChg>
        <pc:picChg chg="del">
          <ac:chgData name="Yoel Kortick" userId="167978f5-7f40-4909-85d5-d4149554ad4e" providerId="ADAL" clId="{6F6AAAE3-D142-4C87-BA36-D382B541175C}" dt="2024-04-14T14:21:30.155" v="5199" actId="478"/>
          <ac:picMkLst>
            <pc:docMk/>
            <pc:sldMk cId="4191200117" sldId="2147480616"/>
            <ac:picMk id="13" creationId="{45EC3F83-BC77-C7A0-F77E-D74956856CC1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4:08.038" v="5267" actId="208"/>
        <pc:sldMkLst>
          <pc:docMk/>
          <pc:sldMk cId="1866919263" sldId="2147480617"/>
        </pc:sldMkLst>
        <pc:spChg chg="del">
          <ac:chgData name="Yoel Kortick" userId="167978f5-7f40-4909-85d5-d4149554ad4e" providerId="ADAL" clId="{6F6AAAE3-D142-4C87-BA36-D382B541175C}" dt="2024-04-14T14:22:54.844" v="5255" actId="478"/>
          <ac:spMkLst>
            <pc:docMk/>
            <pc:sldMk cId="1866919263" sldId="2147480617"/>
            <ac:spMk id="6" creationId="{574F62BB-9908-5A86-DBF0-C20809FC715C}"/>
          </ac:spMkLst>
        </pc:spChg>
        <pc:spChg chg="del">
          <ac:chgData name="Yoel Kortick" userId="167978f5-7f40-4909-85d5-d4149554ad4e" providerId="ADAL" clId="{6F6AAAE3-D142-4C87-BA36-D382B541175C}" dt="2024-04-14T14:22:54.844" v="5255" actId="478"/>
          <ac:spMkLst>
            <pc:docMk/>
            <pc:sldMk cId="1866919263" sldId="2147480617"/>
            <ac:spMk id="7" creationId="{091DEDCB-3538-310D-F589-DD212A7D3856}"/>
          </ac:spMkLst>
        </pc:spChg>
        <pc:spChg chg="add mod">
          <ac:chgData name="Yoel Kortick" userId="167978f5-7f40-4909-85d5-d4149554ad4e" providerId="ADAL" clId="{6F6AAAE3-D142-4C87-BA36-D382B541175C}" dt="2024-04-14T14:22:56.012" v="5256"/>
          <ac:spMkLst>
            <pc:docMk/>
            <pc:sldMk cId="1866919263" sldId="2147480617"/>
            <ac:spMk id="8" creationId="{3E7884F1-5ADF-E5AC-DE47-F223AE1FF0E2}"/>
          </ac:spMkLst>
        </pc:spChg>
        <pc:spChg chg="add mod">
          <ac:chgData name="Yoel Kortick" userId="167978f5-7f40-4909-85d5-d4149554ad4e" providerId="ADAL" clId="{6F6AAAE3-D142-4C87-BA36-D382B541175C}" dt="2024-04-14T14:23:49.913" v="5260" actId="1076"/>
          <ac:spMkLst>
            <pc:docMk/>
            <pc:sldMk cId="1866919263" sldId="2147480617"/>
            <ac:spMk id="9" creationId="{8DC3DB3B-D1E8-4DC2-68FE-BD80266C61C4}"/>
          </ac:spMkLst>
        </pc:spChg>
        <pc:spChg chg="del">
          <ac:chgData name="Yoel Kortick" userId="167978f5-7f40-4909-85d5-d4149554ad4e" providerId="ADAL" clId="{6F6AAAE3-D142-4C87-BA36-D382B541175C}" dt="2024-04-14T14:22:54.844" v="5255" actId="478"/>
          <ac:spMkLst>
            <pc:docMk/>
            <pc:sldMk cId="1866919263" sldId="2147480617"/>
            <ac:spMk id="10" creationId="{FB4BB4E3-8E41-D386-9377-9246479C5F9F}"/>
          </ac:spMkLst>
        </pc:spChg>
        <pc:spChg chg="add mod">
          <ac:chgData name="Yoel Kortick" userId="167978f5-7f40-4909-85d5-d4149554ad4e" providerId="ADAL" clId="{6F6AAAE3-D142-4C87-BA36-D382B541175C}" dt="2024-04-14T14:23:56.745" v="5263" actId="1076"/>
          <ac:spMkLst>
            <pc:docMk/>
            <pc:sldMk cId="1866919263" sldId="2147480617"/>
            <ac:spMk id="11" creationId="{B26199CC-E23E-F604-4E94-DB7730112602}"/>
          </ac:spMkLst>
        </pc:spChg>
        <pc:spChg chg="del">
          <ac:chgData name="Yoel Kortick" userId="167978f5-7f40-4909-85d5-d4149554ad4e" providerId="ADAL" clId="{6F6AAAE3-D142-4C87-BA36-D382B541175C}" dt="2024-04-14T14:22:54.844" v="5255" actId="478"/>
          <ac:spMkLst>
            <pc:docMk/>
            <pc:sldMk cId="1866919263" sldId="2147480617"/>
            <ac:spMk id="14" creationId="{E3810A14-0E2D-7AE7-97FA-5168FDEE848F}"/>
          </ac:spMkLst>
        </pc:spChg>
        <pc:spChg chg="add mod">
          <ac:chgData name="Yoel Kortick" userId="167978f5-7f40-4909-85d5-d4149554ad4e" providerId="ADAL" clId="{6F6AAAE3-D142-4C87-BA36-D382B541175C}" dt="2024-04-14T14:24:06.179" v="5266" actId="14100"/>
          <ac:spMkLst>
            <pc:docMk/>
            <pc:sldMk cId="1866919263" sldId="2147480617"/>
            <ac:spMk id="15" creationId="{99D9F2E2-0FF7-22A9-82B5-9B683BDA8CB8}"/>
          </ac:spMkLst>
        </pc:spChg>
        <pc:picChg chg="add del mod">
          <ac:chgData name="Yoel Kortick" userId="167978f5-7f40-4909-85d5-d4149554ad4e" providerId="ADAL" clId="{6F6AAAE3-D142-4C87-BA36-D382B541175C}" dt="2024-04-14T14:23:43.490" v="5257" actId="478"/>
          <ac:picMkLst>
            <pc:docMk/>
            <pc:sldMk cId="1866919263" sldId="2147480617"/>
            <ac:picMk id="2" creationId="{ED3F6A64-610D-19FB-F7D2-992853DF4661}"/>
          </ac:picMkLst>
        </pc:picChg>
        <pc:picChg chg="del">
          <ac:chgData name="Yoel Kortick" userId="167978f5-7f40-4909-85d5-d4149554ad4e" providerId="ADAL" clId="{6F6AAAE3-D142-4C87-BA36-D382B541175C}" dt="2024-04-14T14:22:54.844" v="5255" actId="478"/>
          <ac:picMkLst>
            <pc:docMk/>
            <pc:sldMk cId="1866919263" sldId="2147480617"/>
            <ac:picMk id="5" creationId="{19C5562B-BA91-B47A-E462-355830DD1405}"/>
          </ac:picMkLst>
        </pc:picChg>
        <pc:picChg chg="add mod ord">
          <ac:chgData name="Yoel Kortick" userId="167978f5-7f40-4909-85d5-d4149554ad4e" providerId="ADAL" clId="{6F6AAAE3-D142-4C87-BA36-D382B541175C}" dt="2024-04-14T14:24:08.038" v="5267" actId="208"/>
          <ac:picMkLst>
            <pc:docMk/>
            <pc:sldMk cId="1866919263" sldId="2147480617"/>
            <ac:picMk id="13" creationId="{3519DBE0-8780-5AC4-11B0-EFB87947F3E2}"/>
          </ac:picMkLst>
        </pc:picChg>
      </pc:sldChg>
      <pc:sldChg chg="addSp delSp modSp add mod">
        <pc:chgData name="Yoel Kortick" userId="167978f5-7f40-4909-85d5-d4149554ad4e" providerId="ADAL" clId="{6F6AAAE3-D142-4C87-BA36-D382B541175C}" dt="2024-04-14T14:27:00.139" v="5310" actId="208"/>
        <pc:sldMkLst>
          <pc:docMk/>
          <pc:sldMk cId="4083726993" sldId="2147480618"/>
        </pc:sldMkLst>
        <pc:spChg chg="add del mod">
          <ac:chgData name="Yoel Kortick" userId="167978f5-7f40-4909-85d5-d4149554ad4e" providerId="ADAL" clId="{6F6AAAE3-D142-4C87-BA36-D382B541175C}" dt="2024-04-14T14:26:40.385" v="5293" actId="478"/>
          <ac:spMkLst>
            <pc:docMk/>
            <pc:sldMk cId="4083726993" sldId="2147480618"/>
            <ac:spMk id="5" creationId="{1CB39FD8-39A5-D31C-6EB0-610ED03BF1E0}"/>
          </ac:spMkLst>
        </pc:spChg>
        <pc:spChg chg="del">
          <ac:chgData name="Yoel Kortick" userId="167978f5-7f40-4909-85d5-d4149554ad4e" providerId="ADAL" clId="{6F6AAAE3-D142-4C87-BA36-D382B541175C}" dt="2024-04-14T14:26:03.912" v="5288" actId="478"/>
          <ac:spMkLst>
            <pc:docMk/>
            <pc:sldMk cId="4083726993" sldId="2147480618"/>
            <ac:spMk id="6" creationId="{574F62BB-9908-5A86-DBF0-C20809FC715C}"/>
          </ac:spMkLst>
        </pc:spChg>
        <pc:spChg chg="del">
          <ac:chgData name="Yoel Kortick" userId="167978f5-7f40-4909-85d5-d4149554ad4e" providerId="ADAL" clId="{6F6AAAE3-D142-4C87-BA36-D382B541175C}" dt="2024-04-14T14:26:03.912" v="5288" actId="478"/>
          <ac:spMkLst>
            <pc:docMk/>
            <pc:sldMk cId="4083726993" sldId="2147480618"/>
            <ac:spMk id="7" creationId="{091DEDCB-3538-310D-F589-DD212A7D3856}"/>
          </ac:spMkLst>
        </pc:spChg>
        <pc:spChg chg="add del mod">
          <ac:chgData name="Yoel Kortick" userId="167978f5-7f40-4909-85d5-d4149554ad4e" providerId="ADAL" clId="{6F6AAAE3-D142-4C87-BA36-D382B541175C}" dt="2024-04-14T14:26:52.731" v="5299" actId="14100"/>
          <ac:spMkLst>
            <pc:docMk/>
            <pc:sldMk cId="4083726993" sldId="2147480618"/>
            <ac:spMk id="9" creationId="{EE6229AB-A3D1-DF28-82A4-345DECD5CD45}"/>
          </ac:spMkLst>
        </pc:spChg>
        <pc:spChg chg="del">
          <ac:chgData name="Yoel Kortick" userId="167978f5-7f40-4909-85d5-d4149554ad4e" providerId="ADAL" clId="{6F6AAAE3-D142-4C87-BA36-D382B541175C}" dt="2024-04-14T14:26:07.098" v="5290" actId="478"/>
          <ac:spMkLst>
            <pc:docMk/>
            <pc:sldMk cId="4083726993" sldId="2147480618"/>
            <ac:spMk id="10" creationId="{FB4BB4E3-8E41-D386-9377-9246479C5F9F}"/>
          </ac:spMkLst>
        </pc:spChg>
        <pc:spChg chg="add del mod">
          <ac:chgData name="Yoel Kortick" userId="167978f5-7f40-4909-85d5-d4149554ad4e" providerId="ADAL" clId="{6F6AAAE3-D142-4C87-BA36-D382B541175C}" dt="2024-04-14T14:26:49.500" v="5297" actId="1076"/>
          <ac:spMkLst>
            <pc:docMk/>
            <pc:sldMk cId="4083726993" sldId="2147480618"/>
            <ac:spMk id="11" creationId="{2D1D7BCA-F317-73A5-EC3F-4E9C26616ECA}"/>
          </ac:spMkLst>
        </pc:spChg>
        <pc:spChg chg="add del mod">
          <ac:chgData name="Yoel Kortick" userId="167978f5-7f40-4909-85d5-d4149554ad4e" providerId="ADAL" clId="{6F6AAAE3-D142-4C87-BA36-D382B541175C}" dt="2024-04-14T14:26:57.700" v="5309" actId="1035"/>
          <ac:spMkLst>
            <pc:docMk/>
            <pc:sldMk cId="4083726993" sldId="2147480618"/>
            <ac:spMk id="12" creationId="{960B59DC-FF33-F0DE-5826-E4125967D5FA}"/>
          </ac:spMkLst>
        </pc:spChg>
        <pc:spChg chg="del">
          <ac:chgData name="Yoel Kortick" userId="167978f5-7f40-4909-85d5-d4149554ad4e" providerId="ADAL" clId="{6F6AAAE3-D142-4C87-BA36-D382B541175C}" dt="2024-04-14T14:26:05.351" v="5289" actId="478"/>
          <ac:spMkLst>
            <pc:docMk/>
            <pc:sldMk cId="4083726993" sldId="2147480618"/>
            <ac:spMk id="14" creationId="{E3810A14-0E2D-7AE7-97FA-5168FDEE848F}"/>
          </ac:spMkLst>
        </pc:spChg>
        <pc:picChg chg="add del mod">
          <ac:chgData name="Yoel Kortick" userId="167978f5-7f40-4909-85d5-d4149554ad4e" providerId="ADAL" clId="{6F6AAAE3-D142-4C87-BA36-D382B541175C}" dt="2024-04-14T14:26:43.331" v="5294" actId="478"/>
          <ac:picMkLst>
            <pc:docMk/>
            <pc:sldMk cId="4083726993" sldId="2147480618"/>
            <ac:picMk id="2" creationId="{4843D408-D2EE-2C41-9F6C-6F7BAD9999E2}"/>
          </ac:picMkLst>
        </pc:picChg>
        <pc:picChg chg="del">
          <ac:chgData name="Yoel Kortick" userId="167978f5-7f40-4909-85d5-d4149554ad4e" providerId="ADAL" clId="{6F6AAAE3-D142-4C87-BA36-D382B541175C}" dt="2024-04-14T14:26:01.856" v="5287" actId="478"/>
          <ac:picMkLst>
            <pc:docMk/>
            <pc:sldMk cId="4083726993" sldId="2147480618"/>
            <ac:picMk id="8" creationId="{0D2D0516-AF2C-D318-4416-ABA919F1C9C4}"/>
          </ac:picMkLst>
        </pc:picChg>
        <pc:picChg chg="add mod ord">
          <ac:chgData name="Yoel Kortick" userId="167978f5-7f40-4909-85d5-d4149554ad4e" providerId="ADAL" clId="{6F6AAAE3-D142-4C87-BA36-D382B541175C}" dt="2024-04-14T14:27:00.139" v="5310" actId="208"/>
          <ac:picMkLst>
            <pc:docMk/>
            <pc:sldMk cId="4083726993" sldId="2147480618"/>
            <ac:picMk id="15" creationId="{B94B26EE-89F8-10A3-8F80-41911231DF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542628" y="6257177"/>
            <a:ext cx="1561032" cy="390758"/>
            <a:chOff x="531302" y="1372525"/>
            <a:chExt cx="2614849" cy="65454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542628" y="6257177"/>
            <a:ext cx="1561032" cy="390758"/>
            <a:chOff x="531302" y="1372525"/>
            <a:chExt cx="2614849" cy="65454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50Administration/030User_Management/030Purging_Users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50Administration/070Managing_Jobs/020Manual_Jobs_on_Defined_Sets" TargetMode="Externa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Physical_Resource_Management/016Managing_Physical_Resources/Performing_Global_Changes_on_Physical_Item_Records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2166040"/>
            <a:ext cx="6569742" cy="1346074"/>
          </a:xfrm>
        </p:spPr>
        <p:txBody>
          <a:bodyPr/>
          <a:lstStyle/>
          <a:p>
            <a:pPr marL="0" indent="0" defTabSz="914400" eaLnBrk="1" latinLnBrk="0" hangingPunct="1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/>
              <a:t>Performing Global Updates in Alma Using Sets and Jobs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Yoel Kortick	May 2024</a:t>
            </a:r>
          </a:p>
        </p:txBody>
      </p:sp>
    </p:spTree>
    <p:extLst>
      <p:ext uri="{BB962C8B-B14F-4D97-AF65-F5344CB8AC3E}">
        <p14:creationId xmlns:p14="http://schemas.microsoft.com/office/powerpoint/2010/main" val="260985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parameters in the “Change Physical Items information” correspond to the options available on the Physical Item Editor tabs.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running the job (as we will soon see) the user should select the checkbox at the beginning of each row for which he or she wants to make a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each parameter (other than the Change location fields parameters), select if the change is to occur: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Unconditionally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Only if the field is empty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Only if the field is not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job can run on sets of type: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Titles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Holdings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40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our first example we will make a set of items which we want to move to a certain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already used an internal workflow to physically move the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want to globally make the change in Alma.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083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case here all items in any location of the Main Library which have “Physical Condition” = “Fragile” will be moved to the Main Library “Rare and Fragile Items”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Currently there are no items in the Main Library “Rare and Fragile Items”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46DC3-CA4F-5217-9719-34C965C3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59" y="3429000"/>
            <a:ext cx="7972425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047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38E99E8-5F23-694F-C411-A50539F7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10" y="2369073"/>
            <a:ext cx="10002923" cy="3631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create a set of all items which have physical condition “Fragile”.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First, we search for the items and create a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2183906" y="2388093"/>
            <a:ext cx="2578963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AAFC46-77CE-0967-D9AA-D268F2B99CBF}"/>
              </a:ext>
            </a:extLst>
          </p:cNvPr>
          <p:cNvSpPr/>
          <p:nvPr/>
        </p:nvSpPr>
        <p:spPr>
          <a:xfrm>
            <a:off x="10511161" y="2369073"/>
            <a:ext cx="524530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34C21-46BD-46FB-ADEA-564E35667837}"/>
              </a:ext>
            </a:extLst>
          </p:cNvPr>
          <p:cNvSpPr txBox="1"/>
          <p:nvPr/>
        </p:nvSpPr>
        <p:spPr>
          <a:xfrm>
            <a:off x="6862439" y="2508253"/>
            <a:ext cx="1331650" cy="52791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Click here to create a set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CDFCC-0E85-54F1-58B6-B1B7B9AC6FE9}"/>
              </a:ext>
            </a:extLst>
          </p:cNvPr>
          <p:cNvCxnSpPr>
            <a:stCxn id="9" idx="3"/>
          </p:cNvCxnSpPr>
          <p:nvPr/>
        </p:nvCxnSpPr>
        <p:spPr>
          <a:xfrm flipV="1">
            <a:off x="8194089" y="2508253"/>
            <a:ext cx="2317072" cy="2639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EC0146-DD09-424F-0A8F-9698656782AF}"/>
              </a:ext>
            </a:extLst>
          </p:cNvPr>
          <p:cNvSpPr txBox="1"/>
          <p:nvPr/>
        </p:nvSpPr>
        <p:spPr>
          <a:xfrm>
            <a:off x="4040080" y="2909968"/>
            <a:ext cx="2578963" cy="7476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Physical items search by “Physical condition = Fragile” and Library = ‘Main Library’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62CC97-A5C5-4CD1-EE39-F1B2E2DDD5AD}"/>
              </a:ext>
            </a:extLst>
          </p:cNvPr>
          <p:cNvCxnSpPr>
            <a:cxnSpLocks/>
          </p:cNvCxnSpPr>
          <p:nvPr/>
        </p:nvCxnSpPr>
        <p:spPr>
          <a:xfrm flipH="1" flipV="1">
            <a:off x="4172505" y="2640230"/>
            <a:ext cx="340125" cy="256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2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DD8A8C-CF27-3C41-511B-FFAFA91A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693"/>
            <a:ext cx="12192000" cy="2994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save the set with name “Fragile items in the Main Library”.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1069012" y="2480044"/>
            <a:ext cx="2578963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AF448-ED9E-6CC8-D596-1DA0CC8CA838}"/>
              </a:ext>
            </a:extLst>
          </p:cNvPr>
          <p:cNvSpPr/>
          <p:nvPr/>
        </p:nvSpPr>
        <p:spPr>
          <a:xfrm>
            <a:off x="11753256" y="1828800"/>
            <a:ext cx="438744" cy="257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2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D1A4E-2CBF-DC6B-BC69-383259A7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013"/>
            <a:ext cx="12192000" cy="3245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items in the set have Physical condition “Fragile”.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651761" y="4521908"/>
            <a:ext cx="2578963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8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ADF08-B746-53CC-8F97-FC058022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31" y="3362002"/>
            <a:ext cx="2583463" cy="137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will run the job “Change Physical Items”.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First, we will access “Run a job”.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5095626" y="3590421"/>
            <a:ext cx="790270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4155331" y="3777581"/>
            <a:ext cx="727387" cy="415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EC3F83-BC77-C7A0-F77E-D7495685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0" y="2186898"/>
            <a:ext cx="10807083" cy="3584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we will filter by type “Information Update” and choose “Change Physical Items Information”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1340451" y="4166383"/>
            <a:ext cx="2024265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923861" y="2817078"/>
            <a:ext cx="1428723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159231" y="2145684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0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9C39EB-E0B9-396C-0009-ABE54638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that it is not required to filter the “Type” of job.  We can also search  by name or description.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1109632" y="3851949"/>
            <a:ext cx="2024265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84164" y="3078526"/>
            <a:ext cx="1659541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F9F041-7001-B985-056E-C8CE6BE42879}"/>
              </a:ext>
            </a:extLst>
          </p:cNvPr>
          <p:cNvSpPr/>
          <p:nvPr/>
        </p:nvSpPr>
        <p:spPr>
          <a:xfrm>
            <a:off x="11798423" y="2693634"/>
            <a:ext cx="328474" cy="271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0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B59016-DC02-4DD2-61F3-E47308A3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616"/>
            <a:ext cx="12192000" cy="3256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choosing the job and clicking “Next” we will select the desired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21437" y="2960533"/>
            <a:ext cx="1731147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722200" y="1804110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3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456449" y="1474877"/>
            <a:ext cx="7521969" cy="3908245"/>
          </a:xfrm>
        </p:spPr>
        <p:txBody>
          <a:bodyPr/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Change Physical Items information</a:t>
            </a:r>
          </a:p>
          <a:p>
            <a:r>
              <a:rPr lang="en-US" sz="2000" dirty="0"/>
              <a:t>Update/Notify Users</a:t>
            </a:r>
          </a:p>
          <a:p>
            <a:r>
              <a:rPr lang="en-US" sz="2000" dirty="0"/>
              <a:t>Change Electronic portfolio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11077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902B9-A840-709E-311F-97FB1EFD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1814"/>
            <a:ext cx="12192000" cy="2594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in the job we select the desired new Permanent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1660125" y="3022676"/>
            <a:ext cx="4838329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811158" y="2131814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BB78-B76D-B26C-1D05-74698D0243DF}"/>
              </a:ext>
            </a:extLst>
          </p:cNvPr>
          <p:cNvSpPr/>
          <p:nvPr/>
        </p:nvSpPr>
        <p:spPr>
          <a:xfrm>
            <a:off x="363984" y="3022676"/>
            <a:ext cx="337352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81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6F3B8E-C91E-0538-1824-4359B86D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849"/>
            <a:ext cx="12192000" cy="2088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change and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816746" y="2389117"/>
            <a:ext cx="1305017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614200" y="2383351"/>
            <a:ext cx="4949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3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217B74-87A8-2040-2AC6-0F189553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0262"/>
            <a:ext cx="12192000" cy="1657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job successfully completes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213065" y="3853933"/>
            <a:ext cx="2911875" cy="22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8666813" y="3853933"/>
            <a:ext cx="1240666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D43CF4-840C-C4A6-A282-94EEA72F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9705"/>
            <a:ext cx="12192000" cy="778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Let’s go see the items in the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550864" y="3110427"/>
            <a:ext cx="1633043" cy="22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088210" y="3110427"/>
            <a:ext cx="525990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8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A4E86-61AB-F420-54AF-2F925A1E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63" y="1715719"/>
            <a:ext cx="9075938" cy="4298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have all been moved to location “Rare and Fragile Items”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2237621" y="3852767"/>
            <a:ext cx="1633043" cy="22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E35F4-32A8-D8A3-7E5D-BBC119C6987C}"/>
              </a:ext>
            </a:extLst>
          </p:cNvPr>
          <p:cNvSpPr/>
          <p:nvPr/>
        </p:nvSpPr>
        <p:spPr>
          <a:xfrm>
            <a:off x="2247973" y="5612031"/>
            <a:ext cx="1633043" cy="22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98F81C-2C31-E4C8-0DEB-C83DAEB8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22" y="2538317"/>
            <a:ext cx="100965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History tab of the Physical Item Editor we can see the change was made by “System” (which is a job).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see that the change was made on the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3258553" y="3009388"/>
            <a:ext cx="622463" cy="419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E35F4-32A8-D8A3-7E5D-BBC119C6987C}"/>
              </a:ext>
            </a:extLst>
          </p:cNvPr>
          <p:cNvSpPr/>
          <p:nvPr/>
        </p:nvSpPr>
        <p:spPr>
          <a:xfrm>
            <a:off x="4076774" y="4777531"/>
            <a:ext cx="68165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12A3F-DE93-BAF6-9C33-C997C84C6294}"/>
              </a:ext>
            </a:extLst>
          </p:cNvPr>
          <p:cNvSpPr/>
          <p:nvPr/>
        </p:nvSpPr>
        <p:spPr>
          <a:xfrm>
            <a:off x="7593870" y="4521420"/>
            <a:ext cx="3050456" cy="503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056E0-1808-DD68-132B-C0DC7CA6924D}"/>
              </a:ext>
            </a:extLst>
          </p:cNvPr>
          <p:cNvSpPr/>
          <p:nvPr/>
        </p:nvSpPr>
        <p:spPr>
          <a:xfrm>
            <a:off x="5795703" y="4777531"/>
            <a:ext cx="68165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7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61C03-581E-9D48-4529-3C9AFF68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D1DE1-D408-A2F6-2266-BE258AE0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042" y="2500384"/>
            <a:ext cx="11949343" cy="1030130"/>
          </a:xfrm>
        </p:spPr>
        <p:txBody>
          <a:bodyPr/>
          <a:lstStyle/>
          <a:p>
            <a:r>
              <a:rPr lang="en-US" dirty="0"/>
              <a:t>Update/Notify Users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45917-FC97-48B4-BEDD-12F7B1407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01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“Update/Notify Users” job allows the staff user to 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/>
              <a:t>Globally update a set of users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/>
              <a:t>Sent a letter to a set of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example here we will globally update a set of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19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First, we will retrieve all users who are expired.  This means that their expiration date is in the past.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 we will give all of those users a purge date.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purpose of giving the users a purge date is so that they can later be deleted using the job “</a:t>
            </a:r>
            <a:r>
              <a:rPr lang="en-US" sz="2000" dirty="0">
                <a:hlinkClick r:id="rId2"/>
              </a:rPr>
              <a:t>Purge User Records</a:t>
            </a:r>
            <a:r>
              <a:rPr lang="en-US" sz="2000" dirty="0"/>
              <a:t>” under “Admin &gt; User Management”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841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AABD5-AC55-7D63-D383-838B7A3F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125"/>
            <a:ext cx="12192000" cy="3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are all users with an expiration date before today (April 14, 2024).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create a set of these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4D475-888B-6F6F-FC72-2D6D073E68C1}"/>
              </a:ext>
            </a:extLst>
          </p:cNvPr>
          <p:cNvSpPr/>
          <p:nvPr/>
        </p:nvSpPr>
        <p:spPr>
          <a:xfrm>
            <a:off x="11434439" y="2219417"/>
            <a:ext cx="594804" cy="288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2D788-FB14-7606-B30F-F4363D34A3F1}"/>
              </a:ext>
            </a:extLst>
          </p:cNvPr>
          <p:cNvSpPr/>
          <p:nvPr/>
        </p:nvSpPr>
        <p:spPr>
          <a:xfrm>
            <a:off x="1074198" y="2236125"/>
            <a:ext cx="1349406" cy="27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9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1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2C98AB-E3A3-157D-157D-955AF3A5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975"/>
            <a:ext cx="12192000" cy="2824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called the set “Users with expiration date before April 14 2024”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4D475-888B-6F6F-FC72-2D6D073E68C1}"/>
              </a:ext>
            </a:extLst>
          </p:cNvPr>
          <p:cNvSpPr/>
          <p:nvPr/>
        </p:nvSpPr>
        <p:spPr>
          <a:xfrm>
            <a:off x="11722200" y="2012847"/>
            <a:ext cx="378804" cy="288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2D788-FB14-7606-B30F-F4363D34A3F1}"/>
              </a:ext>
            </a:extLst>
          </p:cNvPr>
          <p:cNvSpPr/>
          <p:nvPr/>
        </p:nvSpPr>
        <p:spPr>
          <a:xfrm>
            <a:off x="1145220" y="2671131"/>
            <a:ext cx="2574524" cy="27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9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ADF08-B746-53CC-8F97-FC058022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31" y="3362002"/>
            <a:ext cx="2583463" cy="137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will run the job “Update/Notify Users”.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First, we will access “Run a job”.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5095626" y="3590421"/>
            <a:ext cx="790270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4155331" y="3777581"/>
            <a:ext cx="727387" cy="415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26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5562B-BA91-B47A-E462-355830DD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646"/>
            <a:ext cx="12192000" cy="1466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we will filter by type “Users” and choose “Update/Notify Users”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754526" y="3854306"/>
            <a:ext cx="1376116" cy="242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231403" y="3428999"/>
            <a:ext cx="904939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811158" y="2695646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19DBE0-8780-5AC4-11B0-EFB87947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8900"/>
            <a:ext cx="12192000" cy="152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884F1-5ADF-E5AC-DE47-F223AE1FF0E2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that it is not required to filter the “Type” of job.  We can also search  by name or description.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3DB3B-D1E8-4DC2-68FE-BD80266C61C4}"/>
              </a:ext>
            </a:extLst>
          </p:cNvPr>
          <p:cNvSpPr/>
          <p:nvPr/>
        </p:nvSpPr>
        <p:spPr>
          <a:xfrm>
            <a:off x="1074121" y="3785559"/>
            <a:ext cx="2024265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199CC-E23E-F604-4E94-DB7730112602}"/>
              </a:ext>
            </a:extLst>
          </p:cNvPr>
          <p:cNvSpPr/>
          <p:nvPr/>
        </p:nvSpPr>
        <p:spPr>
          <a:xfrm>
            <a:off x="648653" y="3105764"/>
            <a:ext cx="1659541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D9F2E2-0FF7-22A9-82B5-9B683BDA8CB8}"/>
              </a:ext>
            </a:extLst>
          </p:cNvPr>
          <p:cNvSpPr/>
          <p:nvPr/>
        </p:nvSpPr>
        <p:spPr>
          <a:xfrm>
            <a:off x="11798423" y="2679592"/>
            <a:ext cx="384700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19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E3EEF-5439-F832-E099-F882EAD8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9277"/>
            <a:ext cx="12192000" cy="1799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selecting the job and clicking “Next” we will select the desired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550864" y="3635235"/>
            <a:ext cx="2396522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784524" y="2510793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BFD9E8-AD6C-EAE2-5677-C9B6D267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030"/>
            <a:ext cx="12192000" cy="2831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in the job select the desired new Purge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4438836" y="3874932"/>
            <a:ext cx="5442011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811158" y="2025278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BB78-B76D-B26C-1D05-74698D0243DF}"/>
              </a:ext>
            </a:extLst>
          </p:cNvPr>
          <p:cNvSpPr/>
          <p:nvPr/>
        </p:nvSpPr>
        <p:spPr>
          <a:xfrm>
            <a:off x="1047565" y="3795033"/>
            <a:ext cx="337352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24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B35B5-5FE8-897F-DF6A-7BD4C7A17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667909"/>
            <a:ext cx="11075641" cy="430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change and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1420428" y="5363136"/>
            <a:ext cx="8016535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080903" y="1667909"/>
            <a:ext cx="4949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7D448-B289-DE64-D73C-F633B0B2E9EC}"/>
              </a:ext>
            </a:extLst>
          </p:cNvPr>
          <p:cNvSpPr/>
          <p:nvPr/>
        </p:nvSpPr>
        <p:spPr>
          <a:xfrm>
            <a:off x="565495" y="1623784"/>
            <a:ext cx="176933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32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824134-BA5A-0853-E284-E3CDE274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787"/>
            <a:ext cx="12192000" cy="1980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job successfully completes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177553" y="4038204"/>
            <a:ext cx="3089428" cy="343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8586914" y="4073203"/>
            <a:ext cx="1240666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9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0FFE2C-C5DC-9F67-9839-36084D17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372"/>
            <a:ext cx="12192000" cy="1493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Let’s go see the users in the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550864" y="3504655"/>
            <a:ext cx="2281113" cy="312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088210" y="3580426"/>
            <a:ext cx="525990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83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BDC602-5B94-0C66-2CCB-EDC1AC2AE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0" y="1860246"/>
            <a:ext cx="10593437" cy="3910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have all been given the new Purge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E35F4-32A8-D8A3-7E5D-BBC119C6987C}"/>
              </a:ext>
            </a:extLst>
          </p:cNvPr>
          <p:cNvSpPr/>
          <p:nvPr/>
        </p:nvSpPr>
        <p:spPr>
          <a:xfrm>
            <a:off x="1564393" y="4807507"/>
            <a:ext cx="1294218" cy="22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8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integral and powerful part of Alma is the ability to perform global updates on a wide variety of data.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process typically involves first making a set of the data and then running an “information update” job on the set.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functionality allows the institution to maintain an efficient and up to date repository.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this presentation we will focus on globally updating non-bibliographic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Bibliographic data is updated using normalization rules and the corresponding normalization processes.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situation here we will be using different jobs to update non-bibliographic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See also </a:t>
            </a:r>
            <a:r>
              <a:rPr lang="en-US" sz="2400" dirty="0">
                <a:hlinkClick r:id="rId2"/>
              </a:rPr>
              <a:t>Manual Jobs on Defined Sets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AE4DB-8258-F698-FF11-45733457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407"/>
            <a:ext cx="12192000" cy="1461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Update/Notify Users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History tab of the User Details we can see the change was made by “System” (which is a job)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267635" y="3098306"/>
            <a:ext cx="450828" cy="283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E35F4-32A8-D8A3-7E5D-BBC119C6987C}"/>
              </a:ext>
            </a:extLst>
          </p:cNvPr>
          <p:cNvSpPr/>
          <p:nvPr/>
        </p:nvSpPr>
        <p:spPr>
          <a:xfrm>
            <a:off x="4014630" y="3908097"/>
            <a:ext cx="68165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12A3F-DE93-BAF6-9C33-C997C84C6294}"/>
              </a:ext>
            </a:extLst>
          </p:cNvPr>
          <p:cNvSpPr/>
          <p:nvPr/>
        </p:nvSpPr>
        <p:spPr>
          <a:xfrm>
            <a:off x="5193235" y="3907923"/>
            <a:ext cx="58612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DCABB-DA98-4A9B-30EB-8B6B31C90251}"/>
              </a:ext>
            </a:extLst>
          </p:cNvPr>
          <p:cNvSpPr/>
          <p:nvPr/>
        </p:nvSpPr>
        <p:spPr>
          <a:xfrm>
            <a:off x="8710918" y="3907923"/>
            <a:ext cx="58612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1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61C03-581E-9D48-4529-3C9AFF68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D1DE1-D408-A2F6-2266-BE258AE0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042" y="2500384"/>
            <a:ext cx="11949343" cy="1030130"/>
          </a:xfrm>
        </p:spPr>
        <p:txBody>
          <a:bodyPr/>
          <a:lstStyle/>
          <a:p>
            <a:r>
              <a:rPr lang="en-US" sz="4800" dirty="0"/>
              <a:t>Change Electronic portfolio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45917-FC97-48B4-BEDD-12F7B1407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175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“Change Electronic portfolio information” job allows the staff user to make global changes on all portfolios of a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fields which can be changed in this job are similar to those fields which appear in the Portfolio Editor.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3991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First, we will retrieve all portfolios in Electronic Collection “Ebook Library” or “</a:t>
            </a:r>
            <a:r>
              <a:rPr lang="en-US" sz="2000" dirty="0" err="1"/>
              <a:t>VLeBooks</a:t>
            </a:r>
            <a:r>
              <a:rPr lang="en-US" sz="20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 we will give all of those portfolios an authentication note “Off campus access may require additional login”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First, we will perform an advanced search for “Electronic Portfolios” where (Electronic Collection Name contains phrase "Ebook Library") OR (Electronic Collection Name contains phrase "</a:t>
            </a:r>
            <a:r>
              <a:rPr lang="en-US" sz="2000" dirty="0" err="1"/>
              <a:t>VLeBooks</a:t>
            </a:r>
            <a:r>
              <a:rPr lang="en-US" sz="2000" dirty="0"/>
              <a:t>")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9437D-EE4B-93DF-0B76-BF4E0019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59" y="3862469"/>
            <a:ext cx="7210425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7134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626FA-86A1-76B2-10BE-4F641BB8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188"/>
            <a:ext cx="12192000" cy="3195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create a set of these portfolios.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4D475-888B-6F6F-FC72-2D6D073E68C1}"/>
              </a:ext>
            </a:extLst>
          </p:cNvPr>
          <p:cNvSpPr/>
          <p:nvPr/>
        </p:nvSpPr>
        <p:spPr>
          <a:xfrm>
            <a:off x="11443317" y="1845434"/>
            <a:ext cx="657687" cy="288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2D788-FB14-7606-B30F-F4363D34A3F1}"/>
              </a:ext>
            </a:extLst>
          </p:cNvPr>
          <p:cNvSpPr/>
          <p:nvPr/>
        </p:nvSpPr>
        <p:spPr>
          <a:xfrm>
            <a:off x="2299315" y="1853788"/>
            <a:ext cx="5734975" cy="27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0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A010D5-E37A-C164-AB95-AD3D3E04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730"/>
            <a:ext cx="12192000" cy="2950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called the set “Portfolios in Electronic Collection  "Ebook Library" OR "</a:t>
            </a:r>
            <a:r>
              <a:rPr lang="en-US" sz="2400" dirty="0" err="1"/>
              <a:t>VLeBooks</a:t>
            </a:r>
            <a:r>
              <a:rPr lang="en-US" sz="2400" dirty="0"/>
              <a:t>"”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4D475-888B-6F6F-FC72-2D6D073E68C1}"/>
              </a:ext>
            </a:extLst>
          </p:cNvPr>
          <p:cNvSpPr/>
          <p:nvPr/>
        </p:nvSpPr>
        <p:spPr>
          <a:xfrm>
            <a:off x="11784346" y="1981391"/>
            <a:ext cx="378804" cy="288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2D788-FB14-7606-B30F-F4363D34A3F1}"/>
              </a:ext>
            </a:extLst>
          </p:cNvPr>
          <p:cNvSpPr/>
          <p:nvPr/>
        </p:nvSpPr>
        <p:spPr>
          <a:xfrm>
            <a:off x="1136342" y="2653376"/>
            <a:ext cx="3320248" cy="27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96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ADF08-B746-53CC-8F97-FC058022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31" y="3362002"/>
            <a:ext cx="2583463" cy="137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will run the job “Change Electronic portfolio information”.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First, we will access “Run a job”.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5095626" y="3590421"/>
            <a:ext cx="790270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4155331" y="3777581"/>
            <a:ext cx="727387" cy="415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97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2D0516-AF2C-D318-4416-ABA919F1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529"/>
            <a:ext cx="12192000" cy="4023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we will filter by type “Information Update” and choose “Change Electronic portfolio information”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DEDCB-3538-310D-F589-DD212A7D3856}"/>
              </a:ext>
            </a:extLst>
          </p:cNvPr>
          <p:cNvSpPr/>
          <p:nvPr/>
        </p:nvSpPr>
        <p:spPr>
          <a:xfrm>
            <a:off x="754525" y="3605026"/>
            <a:ext cx="2175105" cy="242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74703" y="2706341"/>
            <a:ext cx="1056443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811158" y="1985433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82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94B26EE-89F8-10A3-8F80-41911231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6463"/>
            <a:ext cx="12192000" cy="1685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39FD8-39A5-D31C-6EB0-610ED03BF1E0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that it is not required to filter the “Type” of job.  We can also search  by name or description.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229AB-A3D1-DF28-82A4-345DECD5CD45}"/>
              </a:ext>
            </a:extLst>
          </p:cNvPr>
          <p:cNvSpPr/>
          <p:nvPr/>
        </p:nvSpPr>
        <p:spPr>
          <a:xfrm>
            <a:off x="754525" y="3924268"/>
            <a:ext cx="2148473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1D7BCA-F317-73A5-EC3F-4E9C26616ECA}"/>
              </a:ext>
            </a:extLst>
          </p:cNvPr>
          <p:cNvSpPr/>
          <p:nvPr/>
        </p:nvSpPr>
        <p:spPr>
          <a:xfrm>
            <a:off x="666408" y="2950975"/>
            <a:ext cx="1659541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B59DC-FF33-F0DE-5826-E4125967D5FA}"/>
              </a:ext>
            </a:extLst>
          </p:cNvPr>
          <p:cNvSpPr/>
          <p:nvPr/>
        </p:nvSpPr>
        <p:spPr>
          <a:xfrm>
            <a:off x="11798423" y="2590812"/>
            <a:ext cx="384700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26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6DC6AE-F421-4633-DE81-269DB152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562"/>
            <a:ext cx="12192000" cy="2220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selecting the job and clicking “Next” we will select the desired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75151" y="3493193"/>
            <a:ext cx="2902550" cy="24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784524" y="2324355"/>
            <a:ext cx="380842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1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of the jobs in Alma which perform Global Updates can be accessed at “Admin &gt; manage Jobs and Sets &gt; Run a Job”.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811E6-24EB-8C1D-9544-9A72FC9C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87" y="2945573"/>
            <a:ext cx="3212025" cy="1857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F9112-B647-5B30-3838-ED8A41C45917}"/>
              </a:ext>
            </a:extLst>
          </p:cNvPr>
          <p:cNvSpPr/>
          <p:nvPr/>
        </p:nvSpPr>
        <p:spPr>
          <a:xfrm>
            <a:off x="5690586" y="3429000"/>
            <a:ext cx="861134" cy="219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27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73B8CD-F0E5-F0B4-E482-AAB99F7C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4795"/>
            <a:ext cx="12192000" cy="11631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in the job add the authentication note “Off campus access may require additional login”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2485748" y="4492014"/>
            <a:ext cx="7918881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BB78-B76D-B26C-1D05-74698D0243DF}"/>
              </a:ext>
            </a:extLst>
          </p:cNvPr>
          <p:cNvSpPr/>
          <p:nvPr/>
        </p:nvSpPr>
        <p:spPr>
          <a:xfrm>
            <a:off x="204635" y="4474259"/>
            <a:ext cx="337352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F1DC0-92D4-F84C-407E-DD1DAFC5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3004"/>
            <a:ext cx="12192000" cy="408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BCBEBE-D537-DC44-11C0-5BE2CF8347A9}"/>
              </a:ext>
            </a:extLst>
          </p:cNvPr>
          <p:cNvSpPr/>
          <p:nvPr/>
        </p:nvSpPr>
        <p:spPr>
          <a:xfrm>
            <a:off x="11770326" y="2762269"/>
            <a:ext cx="421673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13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4156A1-F3DD-A776-906F-84D60E87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7052"/>
            <a:ext cx="12192000" cy="1118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C62579-17A2-9EF3-C7FF-94D05648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5950"/>
            <a:ext cx="12192000" cy="3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Confirm the change and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2787591" y="3764049"/>
            <a:ext cx="8016535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722200" y="2209961"/>
            <a:ext cx="469800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7D008-5F74-3862-E99A-7BEA9442DBFF}"/>
              </a:ext>
            </a:extLst>
          </p:cNvPr>
          <p:cNvSpPr/>
          <p:nvPr/>
        </p:nvSpPr>
        <p:spPr>
          <a:xfrm>
            <a:off x="183141" y="3764049"/>
            <a:ext cx="367723" cy="324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E49E1E-4AEC-8D52-6AED-C638BE19C712}"/>
              </a:ext>
            </a:extLst>
          </p:cNvPr>
          <p:cNvSpPr/>
          <p:nvPr/>
        </p:nvSpPr>
        <p:spPr>
          <a:xfrm>
            <a:off x="159798" y="2209961"/>
            <a:ext cx="1970845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02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23A38D-1F01-886B-2A21-8CD61062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007"/>
            <a:ext cx="12192000" cy="1939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job successfully completes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177553" y="4038204"/>
            <a:ext cx="3427534" cy="343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8586914" y="4073203"/>
            <a:ext cx="1240666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68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52CF5F-FF4E-6F32-4610-EE64B6BC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196"/>
            <a:ext cx="12192000" cy="1519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Let’s go see the portfolios in the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13006" y="3429000"/>
            <a:ext cx="3035715" cy="312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10A14-0E2D-7AE7-97FA-5168FDEE848F}"/>
              </a:ext>
            </a:extLst>
          </p:cNvPr>
          <p:cNvSpPr/>
          <p:nvPr/>
        </p:nvSpPr>
        <p:spPr>
          <a:xfrm>
            <a:off x="11105966" y="3469261"/>
            <a:ext cx="525990" cy="30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48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6E3A7-F348-317E-1479-9A9FD2C4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528"/>
            <a:ext cx="12192000" cy="4221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Here is title “Actresses as working women their social identity in Victorian culture”.  The Authentication note has been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E35F4-32A8-D8A3-7E5D-BBC119C6987C}"/>
              </a:ext>
            </a:extLst>
          </p:cNvPr>
          <p:cNvSpPr/>
          <p:nvPr/>
        </p:nvSpPr>
        <p:spPr>
          <a:xfrm>
            <a:off x="632238" y="3264040"/>
            <a:ext cx="2696888" cy="22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F8114-7954-6365-7B03-E4F10BB57E05}"/>
              </a:ext>
            </a:extLst>
          </p:cNvPr>
          <p:cNvSpPr/>
          <p:nvPr/>
        </p:nvSpPr>
        <p:spPr>
          <a:xfrm>
            <a:off x="10715348" y="2508253"/>
            <a:ext cx="1476652" cy="870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88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8F8EE-2A7F-2B19-4450-BDFEF6B4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324100"/>
            <a:ext cx="1105852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History tab of the Electronic Portfolio, we can see the change was made by “System” (which is a job)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F62BB-9908-5A86-DBF0-C20809FC715C}"/>
              </a:ext>
            </a:extLst>
          </p:cNvPr>
          <p:cNvSpPr/>
          <p:nvPr/>
        </p:nvSpPr>
        <p:spPr>
          <a:xfrm>
            <a:off x="6169980" y="2749661"/>
            <a:ext cx="612559" cy="330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E35F4-32A8-D8A3-7E5D-BBC119C6987C}"/>
              </a:ext>
            </a:extLst>
          </p:cNvPr>
          <p:cNvSpPr/>
          <p:nvPr/>
        </p:nvSpPr>
        <p:spPr>
          <a:xfrm>
            <a:off x="3597379" y="4269316"/>
            <a:ext cx="68165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C12A3F-DE93-BAF6-9C33-C997C84C6294}"/>
              </a:ext>
            </a:extLst>
          </p:cNvPr>
          <p:cNvSpPr/>
          <p:nvPr/>
        </p:nvSpPr>
        <p:spPr>
          <a:xfrm>
            <a:off x="5370788" y="4260842"/>
            <a:ext cx="1092156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DCABB-DA98-4A9B-30EB-8B6B31C90251}"/>
              </a:ext>
            </a:extLst>
          </p:cNvPr>
          <p:cNvSpPr/>
          <p:nvPr/>
        </p:nvSpPr>
        <p:spPr>
          <a:xfrm>
            <a:off x="8897349" y="4252368"/>
            <a:ext cx="2537090" cy="2286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04A1F-BAA0-D24B-D667-7C5EC31E6E7F}"/>
              </a:ext>
            </a:extLst>
          </p:cNvPr>
          <p:cNvSpPr/>
          <p:nvPr/>
        </p:nvSpPr>
        <p:spPr>
          <a:xfrm>
            <a:off x="7175081" y="4260842"/>
            <a:ext cx="586128" cy="211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23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Primo we will search for this portfolio and click “Available Online”.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9EBCE-2C49-C2A2-FF17-D26949F8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795587"/>
            <a:ext cx="9115425" cy="1266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F5BF4-33CB-9F45-0FF9-AB9BB4698245}"/>
              </a:ext>
            </a:extLst>
          </p:cNvPr>
          <p:cNvSpPr/>
          <p:nvPr/>
        </p:nvSpPr>
        <p:spPr>
          <a:xfrm>
            <a:off x="2547891" y="3630967"/>
            <a:ext cx="1242874" cy="275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55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735193-A113-FB3D-8EB8-BCAA441B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562225"/>
            <a:ext cx="7543800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Electronic portfolio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see the authentication note for Electronic Collection “Ebook Library”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5F5BF4-33CB-9F45-0FF9-AB9BB4698245}"/>
              </a:ext>
            </a:extLst>
          </p:cNvPr>
          <p:cNvSpPr/>
          <p:nvPr/>
        </p:nvSpPr>
        <p:spPr>
          <a:xfrm>
            <a:off x="2645545" y="3857888"/>
            <a:ext cx="2698812" cy="275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26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possible to filter the jobs.  Here we filter by “Information Update”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A5F25-2FB0-3AE3-6961-4AEBC884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2" y="1837123"/>
            <a:ext cx="11811000" cy="4000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C76CB4-9A40-15F0-1642-F30C62975053}"/>
              </a:ext>
            </a:extLst>
          </p:cNvPr>
          <p:cNvSpPr/>
          <p:nvPr/>
        </p:nvSpPr>
        <p:spPr>
          <a:xfrm>
            <a:off x="656947" y="2574524"/>
            <a:ext cx="1242873" cy="248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that all examples in this presentation are real use-case scenarios which were needed and run by actual institutions.</a:t>
            </a:r>
          </a:p>
        </p:txBody>
      </p:sp>
    </p:spTree>
    <p:extLst>
      <p:ext uri="{BB962C8B-B14F-4D97-AF65-F5344CB8AC3E}">
        <p14:creationId xmlns:p14="http://schemas.microsoft.com/office/powerpoint/2010/main" val="411982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61C03-581E-9D48-4529-3C9AFF68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D1DE1-D408-A2F6-2266-BE258AE0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042" y="2500384"/>
            <a:ext cx="11949343" cy="1030130"/>
          </a:xfrm>
        </p:spPr>
        <p:txBody>
          <a:bodyPr/>
          <a:lstStyle/>
          <a:p>
            <a:r>
              <a:rPr lang="en-US" dirty="0"/>
              <a:t>Change Physical Items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45917-FC97-48B4-BEDD-12F7B1407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20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Physical Items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B4E3-8E41-D386-9377-9246479C5F9F}"/>
              </a:ext>
            </a:extLst>
          </p:cNvPr>
          <p:cNvSpPr txBox="1"/>
          <p:nvPr/>
        </p:nvSpPr>
        <p:spPr>
          <a:xfrm>
            <a:off x="438744" y="1086843"/>
            <a:ext cx="11283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“Change Physical Items information” job updates item information.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When an item changes location and a new holdings record is created, the old holdings record is deleted if there are no other items attached.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other items are still attached, the old holdings record and any PO line attached to it remain in place.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a PO line was attached to a holdings record that is deleted, the PO line is detached from any holdings.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 also </a:t>
            </a:r>
            <a:r>
              <a:rPr lang="en-US" sz="2000" dirty="0">
                <a:hlinkClick r:id="rId2"/>
              </a:rPr>
              <a:t>Performing Global Changes on Physical Item Records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10898</TotalTime>
  <Words>1650</Words>
  <Application>Microsoft Office PowerPoint</Application>
  <PresentationFormat>Widescreen</PresentationFormat>
  <Paragraphs>211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Change Physical Items information </vt:lpstr>
      <vt:lpstr>PowerPoint Presentation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Update/Notify Users </vt:lpstr>
      <vt:lpstr>PowerPoint Presentation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Change Electronic portfolio information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135</cp:revision>
  <dcterms:created xsi:type="dcterms:W3CDTF">2023-11-15T09:34:37Z</dcterms:created>
  <dcterms:modified xsi:type="dcterms:W3CDTF">2024-04-14T14:32:04Z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